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slideLayouts/slideLayout23.xml" ContentType="application/vnd.openxmlformats-officedocument.presentationml.slideLayout+xml"/>
  <Override PartName="/ppt/theme/theme10.xml" ContentType="application/vnd.openxmlformats-officedocument.theme+xml"/>
  <Override PartName="/ppt/slideLayouts/slideLayout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  <p:sldMasterId id="2147483850" r:id="rId2"/>
    <p:sldMasterId id="2147484298" r:id="rId3"/>
    <p:sldMasterId id="2147484385" r:id="rId4"/>
    <p:sldMasterId id="2147484395" r:id="rId5"/>
    <p:sldMasterId id="2147484430" r:id="rId6"/>
    <p:sldMasterId id="2147484447" r:id="rId7"/>
    <p:sldMasterId id="2147484468" r:id="rId8"/>
    <p:sldMasterId id="2147484689" r:id="rId9"/>
    <p:sldMasterId id="2147484703" r:id="rId10"/>
    <p:sldMasterId id="2147484718" r:id="rId11"/>
  </p:sldMasterIdLst>
  <p:notesMasterIdLst>
    <p:notesMasterId r:id="rId76"/>
  </p:notesMasterIdLst>
  <p:sldIdLst>
    <p:sldId id="732" r:id="rId12"/>
    <p:sldId id="733" r:id="rId13"/>
    <p:sldId id="687" r:id="rId14"/>
    <p:sldId id="695" r:id="rId15"/>
    <p:sldId id="696" r:id="rId16"/>
    <p:sldId id="690" r:id="rId17"/>
    <p:sldId id="697" r:id="rId18"/>
    <p:sldId id="698" r:id="rId19"/>
    <p:sldId id="692" r:id="rId20"/>
    <p:sldId id="693" r:id="rId21"/>
    <p:sldId id="699" r:id="rId22"/>
    <p:sldId id="700" r:id="rId23"/>
    <p:sldId id="701" r:id="rId24"/>
    <p:sldId id="702" r:id="rId25"/>
    <p:sldId id="703" r:id="rId26"/>
    <p:sldId id="704" r:id="rId27"/>
    <p:sldId id="705" r:id="rId28"/>
    <p:sldId id="706" r:id="rId29"/>
    <p:sldId id="707" r:id="rId30"/>
    <p:sldId id="709" r:id="rId31"/>
    <p:sldId id="708" r:id="rId32"/>
    <p:sldId id="710" r:id="rId33"/>
    <p:sldId id="712" r:id="rId34"/>
    <p:sldId id="711" r:id="rId35"/>
    <p:sldId id="713" r:id="rId36"/>
    <p:sldId id="714" r:id="rId37"/>
    <p:sldId id="715" r:id="rId38"/>
    <p:sldId id="717" r:id="rId39"/>
    <p:sldId id="716" r:id="rId40"/>
    <p:sldId id="718" r:id="rId41"/>
    <p:sldId id="719" r:id="rId42"/>
    <p:sldId id="722" r:id="rId43"/>
    <p:sldId id="720" r:id="rId44"/>
    <p:sldId id="721" r:id="rId45"/>
    <p:sldId id="723" r:id="rId46"/>
    <p:sldId id="724" r:id="rId47"/>
    <p:sldId id="686" r:id="rId48"/>
    <p:sldId id="681" r:id="rId49"/>
    <p:sldId id="658" r:id="rId50"/>
    <p:sldId id="657" r:id="rId51"/>
    <p:sldId id="726" r:id="rId52"/>
    <p:sldId id="735" r:id="rId53"/>
    <p:sldId id="725" r:id="rId54"/>
    <p:sldId id="677" r:id="rId55"/>
    <p:sldId id="680" r:id="rId56"/>
    <p:sldId id="736" r:id="rId57"/>
    <p:sldId id="727" r:id="rId58"/>
    <p:sldId id="678" r:id="rId59"/>
    <p:sldId id="676" r:id="rId60"/>
    <p:sldId id="679" r:id="rId61"/>
    <p:sldId id="672" r:id="rId62"/>
    <p:sldId id="675" r:id="rId63"/>
    <p:sldId id="674" r:id="rId64"/>
    <p:sldId id="659" r:id="rId65"/>
    <p:sldId id="729" r:id="rId66"/>
    <p:sldId id="669" r:id="rId67"/>
    <p:sldId id="665" r:id="rId68"/>
    <p:sldId id="668" r:id="rId69"/>
    <p:sldId id="737" r:id="rId70"/>
    <p:sldId id="728" r:id="rId71"/>
    <p:sldId id="673" r:id="rId72"/>
    <p:sldId id="731" r:id="rId73"/>
    <p:sldId id="730" r:id="rId74"/>
    <p:sldId id="734" r:id="rId75"/>
  </p:sldIdLst>
  <p:sldSz cx="9144000" cy="6858000" type="screen4x3"/>
  <p:notesSz cx="6881813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6264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2529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68791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5054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1318" algn="l" defTabSz="91252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37580" algn="l" defTabSz="91252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3845" algn="l" defTabSz="91252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0111" algn="l" defTabSz="91252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2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00000"/>
    <a:srgbClr val="FFCC00"/>
    <a:srgbClr val="FF0066"/>
    <a:srgbClr val="CC0066"/>
    <a:srgbClr val="008000"/>
    <a:srgbClr val="4E335C"/>
    <a:srgbClr val="663300"/>
    <a:srgbClr val="FFFF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1" autoAdjust="0"/>
    <p:restoredTop sz="99825" autoAdjust="0"/>
  </p:normalViewPr>
  <p:slideViewPr>
    <p:cSldViewPr>
      <p:cViewPr varScale="1">
        <p:scale>
          <a:sx n="116" d="100"/>
          <a:sy n="116" d="100"/>
        </p:scale>
        <p:origin x="798" y="108"/>
      </p:cViewPr>
      <p:guideLst>
        <p:guide orient="horz" pos="3792"/>
        <p:guide pos="3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39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/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102" y="0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6013" y="696913"/>
            <a:ext cx="4649787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182" y="4415791"/>
            <a:ext cx="550545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8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/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102" y="8829968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1153F188-C77E-4404-BBDE-47159AB938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17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6264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2529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68791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5054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1318" algn="l" defTabSz="9125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580" algn="l" defTabSz="9125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845" algn="l" defTabSz="9125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111" algn="l" defTabSz="9125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3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53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60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78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29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44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6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30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46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523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17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630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70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750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008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5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20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4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655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516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692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84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351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562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401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337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629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437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87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112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002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638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8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368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864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547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331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524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074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850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749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724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104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08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904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461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326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8978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725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048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120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353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06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755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13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5101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147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99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52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35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42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"/>
            <a:ext cx="6705600" cy="11139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85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Snap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21" y="57151"/>
            <a:ext cx="69865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2" descr="C:\Users\brojx011\Desktop\DPS-SN-020_NewsletterJPGsRevised_140724_06_logo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9149" y="-25383"/>
            <a:ext cx="2114893" cy="170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719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Mott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rojx011\Documents\Photoshop\NGM 2015\NSAM2015at16x9Motts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21" y="57151"/>
            <a:ext cx="69865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59" descr="2011-05 Motts Page1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5786" y="76200"/>
            <a:ext cx="217424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243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Clam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rojx011\Documents\Photoshop\Regan\Clamato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35" y="57151"/>
            <a:ext cx="68341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2" descr="C:\Documents and Settings\brojx011\Desktop\Untitled-1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9614" y="-43305"/>
            <a:ext cx="1874386" cy="164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269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brojx011\Documents\Photoshop\NGM 2015\NSAM2015at16x9CD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6" y="57151"/>
            <a:ext cx="72151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8" descr="Canada Dry Logo Transpare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3300" y="-126973"/>
            <a:ext cx="1790700" cy="218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988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372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978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5511" y="1310692"/>
            <a:ext cx="8748495" cy="539495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80206" y="100638"/>
            <a:ext cx="6401605" cy="889964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76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F94BCB-F056-4BD5-9B53-531C1B72B18D}" type="slidenum">
              <a:rPr lang="en-US">
                <a:solidFill>
                  <a:srgbClr val="003760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760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94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brojx011\Documents\Photoshop\Dr Pepper New\Tracey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2209826"/>
            <a:ext cx="6934200" cy="1150455"/>
          </a:xfrm>
        </p:spPr>
        <p:txBody>
          <a:bodyPr>
            <a:normAutofit/>
          </a:bodyPr>
          <a:lstStyle>
            <a:lvl1pPr algn="l">
              <a:defRPr sz="2600" b="0">
                <a:solidFill>
                  <a:schemeClr val="bg1"/>
                </a:solidFill>
                <a:latin typeface="Cooper Black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3451258"/>
            <a:ext cx="6934200" cy="6162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  <a:lvl2pPr marL="443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1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4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3401352"/>
            <a:ext cx="701040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623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29753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9732C7B-EB50-4D2E-AE09-1D61DF9BC8E0}" type="datetime1">
              <a:rPr lang="en-US" sz="1800" b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8/16/2016</a:t>
            </a:fld>
            <a:endParaRPr lang="en-US" sz="1800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9753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2464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DPS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rojx011\Documents\Photoshop\JRT\JRT02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7"/>
            <a:ext cx="9144001" cy="177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00019" y="1581153"/>
            <a:ext cx="8491538" cy="5014203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00013" y="57151"/>
            <a:ext cx="7400926" cy="1028700"/>
          </a:xfrm>
          <a:prstGeom prst="rect">
            <a:avLst/>
          </a:prstGeom>
        </p:spPr>
        <p:txBody>
          <a:bodyPr vert="horz" lIns="91253" tIns="45627" rIns="91253" bIns="45627" rtlCol="0" anchor="b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4099" name="Picture 3" descr="C:\Users\brojx011\Documents\Photoshop\DPSG Logo\DPSG_PrimaryLogo(CMYK).gif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4734" y="954832"/>
            <a:ext cx="1493103" cy="5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332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673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4" y="57150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631362" y="6512862"/>
            <a:ext cx="512638" cy="23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srgbClr val="C19859">
                  <a:lumMod val="75000"/>
                </a:srgbClr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6461411" y="-25399"/>
            <a:ext cx="2168716" cy="796476"/>
            <a:chOff x="6807010" y="88443"/>
            <a:chExt cx="2168716" cy="597357"/>
          </a:xfrm>
        </p:grpSpPr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72" y="168275"/>
              <a:ext cx="533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3466" y="134938"/>
              <a:ext cx="512260" cy="474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 descr="C:\Documents and Settings\brojx011\Desktop\SunDrop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730" y="152400"/>
              <a:ext cx="551470" cy="498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2" descr="http://dpsugraphics.com/cabinet/Site_00187/145857/SK_Orange_logo_cmyk_p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010" y="88443"/>
              <a:ext cx="588962" cy="5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2" descr="C:\Users\whilx014\AppData\Local\Microsoft\Windows\Temporary Internet Files\Content.Outlook\O5E7GWEB\7UP_logo_cmyk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3829" y="110676"/>
            <a:ext cx="447583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2" descr="\\APLNFS02\Shared\Data\CB7UPDP Marketing\Jennifer Hebert\Knowledge Sharing - Graphics\_To Sort\Squirt_2010_logo_4color_Spot.png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2335" y="13304"/>
            <a:ext cx="561169" cy="62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48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5511" y="1310692"/>
            <a:ext cx="8748495" cy="539495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80206" y="100638"/>
            <a:ext cx="6401605" cy="889964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102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5511" y="1310692"/>
            <a:ext cx="8748495" cy="539495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80206" y="100638"/>
            <a:ext cx="6401605" cy="889964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993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07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 Pep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" t="198"/>
          <a:stretch/>
        </p:blipFill>
        <p:spPr bwMode="auto">
          <a:xfrm>
            <a:off x="7296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brojx011\Documents\Photoshop\JRT\JRTBevHeader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8767"/>
            <a:ext cx="9144000" cy="690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rojx011\Documents\Photoshop\Dr Pepper Logo\Dr Pepper Logo FOR REAL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4650" y="-205407"/>
            <a:ext cx="2688741" cy="250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00046" y="57151"/>
            <a:ext cx="6950585" cy="1028700"/>
          </a:xfrm>
          <a:prstGeom prst="rect">
            <a:avLst/>
          </a:prstGeom>
        </p:spPr>
        <p:txBody>
          <a:bodyPr vert="horz" lIns="91253" tIns="45627" rIns="91253" bIns="45627" rtlCol="0" anchor="b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109436" y="1581151"/>
            <a:ext cx="9034564" cy="5022340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177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rojx011\Documents\Photoshop\JRT\Greenheader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brojx011\Documents\Photoshop\7UP New\7UP New Content 2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21905" y="1"/>
            <a:ext cx="142219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6" y="57151"/>
            <a:ext cx="72151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962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7" y="57151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75" y="57151"/>
            <a:ext cx="200977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50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brojx011\Documents\Photoshop\NGM 2015\NSAM2015at16x9CD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6" y="57151"/>
            <a:ext cx="72151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8" descr="Canada Dry Logo Transpare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197" y="-126992"/>
            <a:ext cx="1331871" cy="162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242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7" y="57151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6461415" y="-25393"/>
            <a:ext cx="2168716" cy="796476"/>
            <a:chOff x="6807010" y="88443"/>
            <a:chExt cx="2168716" cy="597357"/>
          </a:xfrm>
        </p:grpSpPr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72" y="168275"/>
              <a:ext cx="533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3466" y="134938"/>
              <a:ext cx="512260" cy="474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 descr="C:\Documents and Settings\brojx011\Desktop\SunDrop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730" y="152400"/>
              <a:ext cx="551470" cy="498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2" descr="http://dpsugraphics.com/cabinet/Site_00187/145857/SK_Orange_logo_cmyk_p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010" y="88443"/>
              <a:ext cx="588962" cy="5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2" descr="C:\Users\whilx014\AppData\Local\Microsoft\Windows\Temporary Internet Files\Content.Outlook\O5E7GWEB\7UP_logo_cmyk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3832" y="110681"/>
            <a:ext cx="447583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2" descr="\\APLNFS02\Shared\Data\CB7UPDP Marketing\Jennifer Hebert\Knowledge Sharing - Graphics\_To Sort\Squirt_2010_logo_4color_Spot.png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2566" y="13304"/>
            <a:ext cx="561169" cy="62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130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7" y="57151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22" descr="AWLogo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962" y="669968"/>
            <a:ext cx="936142" cy="84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anada Dry Logo Transparent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4825" y="-46601"/>
            <a:ext cx="935162" cy="114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\\APLNFS02\Shared\Data\CB7UPDP Marketing\Sunkist\2013\Packaging\Graphics Restage\Creative\Phase III_FINAL RELEASED\Logos\Orange\SK_Orange_logo_cmyk.png"/>
          <p:cNvPicPr>
            <a:picLocks noChangeAspect="1" noChangeArrowheads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99870" y="213964"/>
            <a:ext cx="1124930" cy="138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brojx011\Desktop\7UP New Content 2.pn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939" y="67"/>
            <a:ext cx="929862" cy="116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8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7" y="57151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088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ojx011\Documents\Photoshop\Snapple NEW\140827_FleetVendingBackgrounds_Preview_lowres_Page_3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000513" y="-4000503"/>
            <a:ext cx="1142999" cy="9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"/>
            <a:ext cx="6705600" cy="1113972"/>
          </a:xfrm>
          <a:prstGeom prst="rect">
            <a:avLst/>
          </a:prstGeom>
          <a:noFill/>
        </p:spPr>
        <p:txBody>
          <a:bodyPr vert="horz" lIns="91253" tIns="45627" rIns="91253" bIns="45627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34504"/>
            <a:ext cx="8686800" cy="5394959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-1" y="1113975"/>
            <a:ext cx="9144001" cy="2902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brojx011\Desktop\Snappl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-381000"/>
            <a:ext cx="2252898" cy="16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54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</p:sldLayoutIdLst>
  <p:timing>
    <p:tnLst>
      <p:par>
        <p:cTn id="1" dur="indefinite" restart="never" nodeType="tmRoot"/>
      </p:par>
    </p:tnLst>
  </p:timing>
  <p:txStyles>
    <p:titleStyle>
      <a:lvl1pPr algn="l" defTabSz="912529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174268" indent="-174268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62599" indent="-288334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Calibri" pitchFamily="34" charset="0"/>
        <a:buChar char="―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625782" indent="-163179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Wingdings" pitchFamily="2" charset="2"/>
        <a:buChar char="ü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800044" indent="-174268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974313" indent="-174268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09449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714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978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241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64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29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91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54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18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80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45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111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vc_logo_no-cocowater_t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20650"/>
            <a:ext cx="989012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95550"/>
            <a:ext cx="82296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22" tIns="32109" rIns="64222" bIns="321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1404938" y="120650"/>
            <a:ext cx="681513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22" tIns="32109" rIns="64222" bIns="321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643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4" r:id="rId1"/>
  </p:sldLayoutIdLst>
  <p:txStyles>
    <p:titleStyle>
      <a:lvl1pPr algn="l" defTabSz="320675" rtl="0" eaLnBrk="0" fontAlgn="base" hangingPunct="0">
        <a:spcBef>
          <a:spcPct val="0"/>
        </a:spcBef>
        <a:spcAft>
          <a:spcPct val="0"/>
        </a:spcAft>
        <a:defRPr sz="3100" b="1" kern="1200">
          <a:solidFill>
            <a:schemeClr val="bg1"/>
          </a:solidFill>
          <a:latin typeface="Bushwick Beach"/>
          <a:ea typeface="Bushwick Beach"/>
          <a:cs typeface="Bushwick Beach"/>
        </a:defRPr>
      </a:lvl1pPr>
      <a:lvl2pPr algn="l" defTabSz="320675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2pPr>
      <a:lvl3pPr algn="l" defTabSz="320675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3pPr>
      <a:lvl4pPr algn="l" defTabSz="320675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4pPr>
      <a:lvl5pPr algn="l" defTabSz="320675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5pPr>
      <a:lvl6pPr marL="457200" algn="l" defTabSz="320675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6pPr>
      <a:lvl7pPr marL="914400" algn="l" defTabSz="320675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7pPr>
      <a:lvl8pPr marL="1371600" algn="l" defTabSz="320675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8pPr>
      <a:lvl9pPr marL="1828800" algn="l" defTabSz="320675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9pPr>
    </p:titleStyle>
    <p:bodyStyle>
      <a:lvl1pPr marL="239713" indent="-239713" algn="l" defTabSz="3206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074184"/>
          </a:solidFill>
          <a:latin typeface="+mn-lt"/>
          <a:ea typeface="+mn-ea"/>
          <a:cs typeface="+mn-cs"/>
        </a:defRPr>
      </a:lvl1pPr>
      <a:lvl2pPr marL="520700" indent="-200025" algn="l" defTabSz="3206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74184"/>
          </a:solidFill>
          <a:latin typeface="+mn-lt"/>
          <a:ea typeface="+mn-ea"/>
          <a:cs typeface="+mn-cs"/>
        </a:defRPr>
      </a:lvl2pPr>
      <a:lvl3pPr marL="801688" indent="-160338" algn="l" defTabSz="3206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rgbClr val="074184"/>
          </a:solidFill>
          <a:latin typeface="+mn-lt"/>
          <a:ea typeface="+mn-ea"/>
          <a:cs typeface="+mn-cs"/>
        </a:defRPr>
      </a:lvl3pPr>
      <a:lvl4pPr marL="1122363" indent="-160338" algn="l" defTabSz="3206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rgbClr val="074184"/>
          </a:solidFill>
          <a:latin typeface="+mn-lt"/>
          <a:ea typeface="+mn-ea"/>
          <a:cs typeface="+mn-cs"/>
        </a:defRPr>
      </a:lvl4pPr>
      <a:lvl5pPr marL="1444625" indent="-160338" algn="l" defTabSz="3206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rgbClr val="074184"/>
          </a:solidFill>
          <a:latin typeface="+mn-lt"/>
          <a:ea typeface="+mn-ea"/>
          <a:cs typeface="+mn-cs"/>
        </a:defRPr>
      </a:lvl5pPr>
      <a:lvl6pPr marL="1766125" indent="-160557" algn="l" defTabSz="321109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87226" indent="-160557" algn="l" defTabSz="321109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8345" indent="-160557" algn="l" defTabSz="321109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450" indent="-160557" algn="l" defTabSz="321109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109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222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333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447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560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6671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7786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8897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82790"/>
            <a:ext cx="7100379" cy="640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30238"/>
            <a:ext cx="8229600" cy="4095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62FD590-926C-4B4E-B9A0-3AF5D649F150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8/16/2016</a:t>
            </a:fld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69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 descr="Yoo-hoo_Logo_CMYK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4410" y="62608"/>
            <a:ext cx="1470151" cy="1408801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45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0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1F529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jx011\Documents\Photoshop\NGM 2015\NSAM2015at16x9Content.png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013" y="57151"/>
            <a:ext cx="7400926" cy="1028700"/>
          </a:xfrm>
          <a:prstGeom prst="rect">
            <a:avLst/>
          </a:prstGeom>
        </p:spPr>
        <p:txBody>
          <a:bodyPr vert="horz" lIns="91253" tIns="45627" rIns="91253" bIns="45627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95" y="1581151"/>
            <a:ext cx="8493059" cy="5022340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6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92" r:id="rId4"/>
    <p:sldLayoutId id="2147483857" r:id="rId5"/>
    <p:sldLayoutId id="2147483858" r:id="rId6"/>
    <p:sldLayoutId id="2147483924" r:id="rId7"/>
    <p:sldLayoutId id="2147484715" r:id="rId8"/>
    <p:sldLayoutId id="2147483859" r:id="rId9"/>
    <p:sldLayoutId id="2147483860" r:id="rId10"/>
    <p:sldLayoutId id="2147483861" r:id="rId11"/>
    <p:sldLayoutId id="2147483891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6264" rtl="0" eaLnBrk="1" latinLnBrk="0" hangingPunct="1">
        <a:spcBef>
          <a:spcPct val="0"/>
        </a:spcBef>
        <a:buNone/>
        <a:defRPr sz="2800" kern="1200">
          <a:solidFill>
            <a:srgbClr val="4D4D4D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198" indent="-342198" algn="l" defTabSz="456264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2400" kern="1200">
          <a:solidFill>
            <a:srgbClr val="4D4D4D"/>
          </a:solidFill>
          <a:latin typeface="+mn-lt"/>
          <a:ea typeface="+mn-ea"/>
          <a:cs typeface="+mn-cs"/>
        </a:defRPr>
      </a:lvl1pPr>
      <a:lvl2pPr marL="741430" indent="-285163" algn="l" defTabSz="456264" rtl="0" eaLnBrk="1" latinLnBrk="0" hangingPunct="1">
        <a:spcBef>
          <a:spcPts val="1000"/>
        </a:spcBef>
        <a:spcAft>
          <a:spcPts val="0"/>
        </a:spcAft>
        <a:buClr>
          <a:schemeClr val="accent6">
            <a:lumMod val="75000"/>
          </a:schemeClr>
        </a:buClr>
        <a:buSzPct val="80000"/>
        <a:buFont typeface="Trebuchet MS" panose="020B0603020202020204" pitchFamily="34" charset="0"/>
        <a:buChar char="—"/>
        <a:defRPr sz="2000" kern="1200">
          <a:solidFill>
            <a:srgbClr val="4D4D4D"/>
          </a:solidFill>
          <a:latin typeface="+mn-lt"/>
          <a:ea typeface="+mn-ea"/>
          <a:cs typeface="+mn-cs"/>
        </a:defRPr>
      </a:lvl2pPr>
      <a:lvl3pPr marL="1140663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Courier New" panose="02070309020205020404" pitchFamily="49" charset="0"/>
        <a:buChar char="o"/>
        <a:defRPr sz="1800" kern="1200">
          <a:solidFill>
            <a:srgbClr val="4D4D4D"/>
          </a:solidFill>
          <a:latin typeface="+mn-lt"/>
          <a:ea typeface="+mn-ea"/>
          <a:cs typeface="+mn-cs"/>
        </a:defRPr>
      </a:lvl3pPr>
      <a:lvl4pPr marL="1596922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 3" charset="2"/>
        <a:buChar char=""/>
        <a:defRPr sz="1600" kern="1200">
          <a:solidFill>
            <a:srgbClr val="4D4D4D"/>
          </a:solidFill>
          <a:latin typeface="+mn-lt"/>
          <a:ea typeface="+mn-ea"/>
          <a:cs typeface="+mn-cs"/>
        </a:defRPr>
      </a:lvl4pPr>
      <a:lvl5pPr marL="2053186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" panose="05000000000000000000" pitchFamily="2" charset="2"/>
        <a:buChar char="v"/>
        <a:defRPr sz="1600" kern="1200">
          <a:solidFill>
            <a:srgbClr val="4D4D4D"/>
          </a:solidFill>
          <a:latin typeface="+mn-lt"/>
          <a:ea typeface="+mn-ea"/>
          <a:cs typeface="+mn-cs"/>
        </a:defRPr>
      </a:lvl5pPr>
      <a:lvl6pPr marL="2509449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65714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1978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78241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64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29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91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54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18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80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45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111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ojx011\Documents\Photoshop\Snapple NEW\140827_FleetVendingBackgrounds_Preview_lowres_Page_3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000504" y="-4000503"/>
            <a:ext cx="1142999" cy="9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"/>
            <a:ext cx="6705600" cy="1113972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34444"/>
            <a:ext cx="8686800" cy="5394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-1" y="1113975"/>
            <a:ext cx="9144001" cy="2902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6"/>
          <p:cNvSpPr txBox="1">
            <a:spLocks/>
          </p:cNvSpPr>
          <p:nvPr/>
        </p:nvSpPr>
        <p:spPr>
          <a:xfrm>
            <a:off x="8412822" y="6603395"/>
            <a:ext cx="731178" cy="236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fld id="{E496C850-971D-4C22-B7B5-9F6D7FF926FB}" type="slidenum">
              <a:rPr lang="en-US" b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3" descr="C:\Users\brojx011\Desktop\Snappl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-381000"/>
            <a:ext cx="2252898" cy="16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54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7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63550" indent="-288925" algn="l" defTabSz="914400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Calibri" pitchFamily="34" charset="0"/>
        <a:buChar char="―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627063" indent="-163513" algn="l" defTabSz="914400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Wingdings" pitchFamily="2" charset="2"/>
        <a:buChar char="ü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801688" indent="-174625" algn="l" defTabSz="914400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976313" indent="-174625" algn="l" defTabSz="914400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ojx011\Documents\Photoshop\Snapple NEW\140827_FleetVendingBackgrounds_Preview_lowres_Page_3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000513" y="-4000503"/>
            <a:ext cx="1142999" cy="9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3"/>
            <a:ext cx="6705600" cy="1113972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234484"/>
            <a:ext cx="8991600" cy="5394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1" y="1113975"/>
            <a:ext cx="9144001" cy="2902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brojx011\Desktop\Snapple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-381000"/>
            <a:ext cx="2252898" cy="16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96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2"/>
          </a:solidFill>
          <a:latin typeface="Calibri" pitchFamily="34" charset="0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400" kern="1200">
          <a:solidFill>
            <a:schemeClr val="accent3"/>
          </a:solidFill>
          <a:latin typeface="Calibri" pitchFamily="34" charset="0"/>
          <a:ea typeface="+mn-ea"/>
          <a:cs typeface="+mn-cs"/>
        </a:defRPr>
      </a:lvl1pPr>
      <a:lvl2pPr marL="463550" indent="-288925" algn="l" defTabSz="91440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Font typeface="Calibri" pitchFamily="34" charset="0"/>
        <a:buChar char="―"/>
        <a:defRPr sz="2000" kern="1200">
          <a:solidFill>
            <a:schemeClr val="accent3"/>
          </a:solidFill>
          <a:latin typeface="Calibri" pitchFamily="34" charset="0"/>
          <a:ea typeface="+mn-ea"/>
          <a:cs typeface="+mn-cs"/>
        </a:defRPr>
      </a:lvl2pPr>
      <a:lvl3pPr marL="627063" indent="-163513" algn="l" defTabSz="91440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Font typeface="Wingdings" pitchFamily="2" charset="2"/>
        <a:buChar char="ü"/>
        <a:defRPr sz="1800" kern="1200">
          <a:solidFill>
            <a:schemeClr val="accent3"/>
          </a:solidFill>
          <a:latin typeface="Calibri" pitchFamily="34" charset="0"/>
          <a:ea typeface="+mn-ea"/>
          <a:cs typeface="+mn-cs"/>
        </a:defRPr>
      </a:lvl3pPr>
      <a:lvl4pPr marL="801688" indent="-174625" algn="l" defTabSz="91440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Font typeface="Courier New" pitchFamily="49" charset="0"/>
        <a:buChar char="o"/>
        <a:defRPr sz="1600" kern="1200">
          <a:solidFill>
            <a:schemeClr val="accent3"/>
          </a:solidFill>
          <a:latin typeface="Calibri" pitchFamily="34" charset="0"/>
          <a:ea typeface="+mn-ea"/>
          <a:cs typeface="+mn-cs"/>
        </a:defRPr>
      </a:lvl4pPr>
      <a:lvl5pPr marL="976313" indent="-174625" algn="l" defTabSz="91440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1600" kern="1200">
          <a:solidFill>
            <a:schemeClr val="accent3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228600" y="1082675"/>
            <a:ext cx="7696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lang="en-US" sz="1800" b="0" dirty="0">
              <a:solidFill>
                <a:srgbClr val="FF3300"/>
              </a:solidFill>
              <a:latin typeface="Arial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7467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accent1">
                    <a:lumMod val="90000"/>
                    <a:lumOff val="10000"/>
                  </a:schemeClr>
                </a:solidFill>
              </a:defRPr>
            </a:lvl1pPr>
          </a:lstStyle>
          <a:p>
            <a:pPr eaLnBrk="1" hangingPunct="1"/>
            <a:fld id="{45B0450B-9CE0-4869-B4D3-0DA117EE781A}" type="slidenum">
              <a:rPr lang="en-US" b="0" smtClean="0">
                <a:solidFill>
                  <a:srgbClr val="003760">
                    <a:lumMod val="90000"/>
                    <a:lumOff val="10000"/>
                  </a:srgbClr>
                </a:solidFill>
                <a:latin typeface="Arial"/>
              </a:rPr>
              <a:pPr eaLnBrk="1" hangingPunct="1"/>
              <a:t>‹#›</a:t>
            </a:fld>
            <a:endParaRPr lang="en-US" b="0" dirty="0">
              <a:solidFill>
                <a:srgbClr val="003760">
                  <a:lumMod val="90000"/>
                  <a:lumOff val="10000"/>
                </a:srgbClr>
              </a:solidFill>
              <a:latin typeface="Arial"/>
            </a:endParaRPr>
          </a:p>
        </p:txBody>
      </p:sp>
      <p:pic>
        <p:nvPicPr>
          <p:cNvPr id="2050" name="Picture 2" descr="D:\My Documents\Photoshop\Sunkist New\SunkistFinalCont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0"/>
            <a:ext cx="8127999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28600" y="1295400"/>
            <a:ext cx="84582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68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accent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234950" indent="-234950" algn="l" rtl="0" fontAlgn="base">
        <a:spcBef>
          <a:spcPct val="20000"/>
        </a:spcBef>
        <a:spcAft>
          <a:spcPct val="0"/>
        </a:spcAft>
        <a:buClr>
          <a:schemeClr val="tx2"/>
        </a:buClr>
        <a:buSzPct val="135000"/>
        <a:buFont typeface="Arial" pitchFamily="34" charset="0"/>
        <a:buChar char="●"/>
        <a:defRPr lang="en-US" sz="2000" dirty="0" smtClean="0">
          <a:solidFill>
            <a:srgbClr val="000000"/>
          </a:solidFill>
          <a:latin typeface="+mn-lt"/>
          <a:ea typeface="+mn-ea"/>
          <a:cs typeface="+mn-cs"/>
        </a:defRPr>
      </a:lvl1pPr>
      <a:lvl2pPr marL="633413" indent="-352425" algn="l" rtl="0" fontAlgn="base">
        <a:spcBef>
          <a:spcPct val="20000"/>
        </a:spcBef>
        <a:spcAft>
          <a:spcPct val="0"/>
        </a:spcAft>
        <a:buClr>
          <a:srgbClr val="002060"/>
        </a:buClr>
        <a:buFont typeface="Arial" pitchFamily="34" charset="0"/>
        <a:buChar char="―"/>
        <a:defRPr lang="en-US" sz="2000" dirty="0" smtClean="0">
          <a:solidFill>
            <a:srgbClr val="000000"/>
          </a:solidFill>
          <a:latin typeface="+mn-lt"/>
        </a:defRPr>
      </a:lvl2pPr>
      <a:lvl3pPr marL="855663" indent="-163513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lang="en-US" sz="2000" dirty="0" smtClean="0">
          <a:solidFill>
            <a:srgbClr val="000000"/>
          </a:solidFill>
          <a:latin typeface="+mn-lt"/>
        </a:defRPr>
      </a:lvl3pPr>
      <a:lvl4pPr marL="1254125" indent="-339725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lang="en-US" sz="2000" dirty="0" smtClean="0">
          <a:solidFill>
            <a:srgbClr val="000000"/>
          </a:solidFill>
          <a:latin typeface="+mn-lt"/>
        </a:defRPr>
      </a:lvl4pPr>
      <a:lvl5pPr marL="1547813" indent="-293688" algn="l" rtl="0" fontAlgn="base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☼"/>
        <a:defRPr lang="en-US" sz="2000" dirty="0" smtClean="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webjx015\Desktop\Templates and Logos\Logos\DDP_OVL_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282" y="76200"/>
            <a:ext cx="1746530" cy="146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228600"/>
            <a:ext cx="6858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616" tIns="44311" rIns="88616" bIns="443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629400"/>
            <a:ext cx="990600" cy="228600"/>
          </a:xfrm>
          <a:prstGeom prst="rect">
            <a:avLst/>
          </a:prstGeom>
        </p:spPr>
        <p:txBody>
          <a:bodyPr vert="horz" lIns="88616" tIns="44311" rIns="88616" bIns="44311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86248" eaLnBrk="1" hangingPunct="1">
              <a:defRPr/>
            </a:pPr>
            <a:fld id="{40C7C990-B996-4779-B197-A83385DAD4A5}" type="slidenum">
              <a:rPr lang="en-US" b="0" smtClean="0">
                <a:solidFill>
                  <a:prstClr val="white">
                    <a:lumMod val="50000"/>
                  </a:prstClr>
                </a:solidFill>
              </a:rPr>
              <a:pPr defTabSz="886248" eaLnBrk="1" hangingPunct="1">
                <a:defRPr/>
              </a:pPr>
              <a:t>‹#›</a:t>
            </a:fld>
            <a:endParaRPr lang="en-US" b="0" dirty="0">
              <a:solidFill>
                <a:prstClr val="white">
                  <a:lumMod val="50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173163"/>
            <a:ext cx="701040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C:\Users\brojx011\Documents\Photoshop\Dr Pepper New\TraceyBackground.png"/>
          <p:cNvPicPr>
            <a:picLocks noChangeAspect="1" noChangeArrowheads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6858" y="4"/>
            <a:ext cx="9160858" cy="12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51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1" r:id="rId1"/>
    <p:sldLayoutId id="214748443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kern="1200">
          <a:solidFill>
            <a:srgbClr val="800000"/>
          </a:solidFill>
          <a:latin typeface="Cooper Black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5pPr>
      <a:lvl6pPr marL="443120" algn="l" rtl="0" fontAlgn="base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6pPr>
      <a:lvl7pPr marL="886248" algn="l" rtl="0" fontAlgn="base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7pPr>
      <a:lvl8pPr marL="1329333" algn="l" rtl="0" fontAlgn="base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8pPr>
      <a:lvl9pPr marL="1772499" algn="l" rtl="0" fontAlgn="base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9pPr>
    </p:titleStyle>
    <p:bodyStyle>
      <a:lvl1pPr marL="169229" indent="-169229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Arial" charset="0"/>
        <a:buChar char="●"/>
        <a:defRPr sz="18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449284" indent="-23079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607769" indent="-15847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607769" indent="-15847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777012" indent="-16922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2437163" indent="-221567" algn="l" defTabSz="886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80286" indent="-221567" algn="l" defTabSz="886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23403" indent="-221567" algn="l" defTabSz="886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66527" indent="-221567" algn="l" defTabSz="886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3120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248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29333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72499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15600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8711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01846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44983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DPAveng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6349"/>
            <a:ext cx="9156700" cy="19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38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86996"/>
            <a:ext cx="8839200" cy="103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>
            <a:off x="0" y="1295403"/>
            <a:ext cx="8077200" cy="158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9" name="Picture 8" descr="DP-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007" y="186993"/>
            <a:ext cx="1100447" cy="6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58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0">
          <a:solidFill>
            <a:schemeClr val="bg2"/>
          </a:solidFill>
          <a:effectLst/>
          <a:latin typeface="Cooper Black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Formata Regular" pitchFamily="50" charset="0"/>
        <a:buChar char="●"/>
        <a:defRPr sz="2100">
          <a:solidFill>
            <a:schemeClr val="tx1"/>
          </a:solidFill>
          <a:effectLst/>
          <a:latin typeface="Calibri" pitchFamily="34" charset="0"/>
          <a:ea typeface="+mn-ea"/>
          <a:cs typeface="+mn-cs"/>
        </a:defRPr>
      </a:lvl1pPr>
      <a:lvl2pPr marL="620713" indent="-1635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/>
          <a:latin typeface="Calibri" pitchFamily="34" charset="0"/>
        </a:defRPr>
      </a:lvl2pPr>
      <a:lvl3pPr marL="954088" indent="-21907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effectLst/>
          <a:latin typeface="Calibri" pitchFamily="34" charset="0"/>
        </a:defRPr>
      </a:lvl3pPr>
      <a:lvl4pPr marL="1600200" indent="-4508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/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/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jx011\Documents\Photoshop\NGM 2015\NSAM2015at16x9Content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013" y="57150"/>
            <a:ext cx="7400926" cy="1028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14" y="1581151"/>
            <a:ext cx="8493059" cy="5022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97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4D4D4D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2400" kern="12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6">
            <a:lumMod val="75000"/>
          </a:schemeClr>
        </a:buClr>
        <a:buSzPct val="80000"/>
        <a:buFont typeface="Trebuchet MS" panose="020B0603020202020204" pitchFamily="34" charset="0"/>
        <a:buChar char="—"/>
        <a:defRPr sz="2000" kern="1200">
          <a:solidFill>
            <a:srgbClr val="4D4D4D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Courier New" panose="02070309020205020404" pitchFamily="49" charset="0"/>
        <a:buChar char="o"/>
        <a:defRPr sz="1800" kern="1200">
          <a:solidFill>
            <a:srgbClr val="4D4D4D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 3" charset="2"/>
        <a:buChar char=""/>
        <a:defRPr sz="1600" kern="1200">
          <a:solidFill>
            <a:srgbClr val="4D4D4D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" panose="05000000000000000000" pitchFamily="2" charset="2"/>
        <a:buChar char="v"/>
        <a:defRPr sz="1600" kern="1200">
          <a:solidFill>
            <a:srgbClr val="4D4D4D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r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" y="-94933"/>
            <a:ext cx="9143438" cy="134623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0000"/>
            <a:ext cx="62103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F43F90A-2402-6C4A-8CCF-F857FDA09FB8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8/16/2016</a:t>
            </a:fld>
            <a:endParaRPr lang="en-US" b="0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457200" y="274638"/>
            <a:ext cx="6210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endParaRPr lang="en-US" sz="40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4978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6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2" r:id="rId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18" Type="http://schemas.openxmlformats.org/officeDocument/2006/relationships/image" Target="../media/image17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17" Type="http://schemas.openxmlformats.org/officeDocument/2006/relationships/image" Target="../media/image17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71.png"/><Relationship Id="rId20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5" Type="http://schemas.openxmlformats.org/officeDocument/2006/relationships/image" Target="../media/image170.png"/><Relationship Id="rId10" Type="http://schemas.openxmlformats.org/officeDocument/2006/relationships/image" Target="../media/image165.png"/><Relationship Id="rId19" Type="http://schemas.openxmlformats.org/officeDocument/2006/relationships/image" Target="../media/image174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Relationship Id="rId14" Type="http://schemas.openxmlformats.org/officeDocument/2006/relationships/image" Target="../media/image1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4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12" Type="http://schemas.openxmlformats.org/officeDocument/2006/relationships/image" Target="../media/image1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7.png"/><Relationship Id="rId11" Type="http://schemas.openxmlformats.org/officeDocument/2006/relationships/image" Target="../media/image192.png"/><Relationship Id="rId5" Type="http://schemas.openxmlformats.org/officeDocument/2006/relationships/image" Target="../media/image186.png"/><Relationship Id="rId10" Type="http://schemas.openxmlformats.org/officeDocument/2006/relationships/image" Target="../media/image191.png"/><Relationship Id="rId4" Type="http://schemas.openxmlformats.org/officeDocument/2006/relationships/image" Target="../media/image185.png"/><Relationship Id="rId9" Type="http://schemas.openxmlformats.org/officeDocument/2006/relationships/image" Target="../media/image190.png"/><Relationship Id="rId14" Type="http://schemas.openxmlformats.org/officeDocument/2006/relationships/image" Target="../media/image19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206.png"/><Relationship Id="rId18" Type="http://schemas.openxmlformats.org/officeDocument/2006/relationships/image" Target="../media/image211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12" Type="http://schemas.openxmlformats.org/officeDocument/2006/relationships/image" Target="../media/image205.png"/><Relationship Id="rId17" Type="http://schemas.openxmlformats.org/officeDocument/2006/relationships/image" Target="../media/image21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09.png"/><Relationship Id="rId20" Type="http://schemas.openxmlformats.org/officeDocument/2006/relationships/image" Target="../media/image2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9.png"/><Relationship Id="rId11" Type="http://schemas.openxmlformats.org/officeDocument/2006/relationships/image" Target="../media/image204.png"/><Relationship Id="rId5" Type="http://schemas.openxmlformats.org/officeDocument/2006/relationships/image" Target="../media/image198.png"/><Relationship Id="rId15" Type="http://schemas.openxmlformats.org/officeDocument/2006/relationships/image" Target="../media/image208.png"/><Relationship Id="rId10" Type="http://schemas.openxmlformats.org/officeDocument/2006/relationships/image" Target="../media/image203.png"/><Relationship Id="rId19" Type="http://schemas.openxmlformats.org/officeDocument/2006/relationships/image" Target="../media/image212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Relationship Id="rId14" Type="http://schemas.openxmlformats.org/officeDocument/2006/relationships/image" Target="../media/image20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12" Type="http://schemas.openxmlformats.org/officeDocument/2006/relationships/image" Target="../media/image2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7.png"/><Relationship Id="rId11" Type="http://schemas.openxmlformats.org/officeDocument/2006/relationships/image" Target="../media/image222.png"/><Relationship Id="rId5" Type="http://schemas.openxmlformats.org/officeDocument/2006/relationships/image" Target="../media/image216.png"/><Relationship Id="rId10" Type="http://schemas.openxmlformats.org/officeDocument/2006/relationships/image" Target="../media/image221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13" Type="http://schemas.openxmlformats.org/officeDocument/2006/relationships/image" Target="../media/image234.png"/><Relationship Id="rId18" Type="http://schemas.openxmlformats.org/officeDocument/2006/relationships/image" Target="../media/image239.png"/><Relationship Id="rId3" Type="http://schemas.openxmlformats.org/officeDocument/2006/relationships/image" Target="../media/image224.png"/><Relationship Id="rId7" Type="http://schemas.openxmlformats.org/officeDocument/2006/relationships/image" Target="../media/image228.png"/><Relationship Id="rId12" Type="http://schemas.openxmlformats.org/officeDocument/2006/relationships/image" Target="../media/image233.png"/><Relationship Id="rId17" Type="http://schemas.openxmlformats.org/officeDocument/2006/relationships/image" Target="../media/image23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37.png"/><Relationship Id="rId20" Type="http://schemas.openxmlformats.org/officeDocument/2006/relationships/image" Target="../media/image2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7.png"/><Relationship Id="rId11" Type="http://schemas.openxmlformats.org/officeDocument/2006/relationships/image" Target="../media/image232.png"/><Relationship Id="rId5" Type="http://schemas.openxmlformats.org/officeDocument/2006/relationships/image" Target="../media/image226.png"/><Relationship Id="rId15" Type="http://schemas.openxmlformats.org/officeDocument/2006/relationships/image" Target="../media/image236.png"/><Relationship Id="rId10" Type="http://schemas.openxmlformats.org/officeDocument/2006/relationships/image" Target="../media/image231.png"/><Relationship Id="rId19" Type="http://schemas.openxmlformats.org/officeDocument/2006/relationships/image" Target="../media/image240.png"/><Relationship Id="rId4" Type="http://schemas.openxmlformats.org/officeDocument/2006/relationships/image" Target="../media/image225.png"/><Relationship Id="rId9" Type="http://schemas.openxmlformats.org/officeDocument/2006/relationships/image" Target="../media/image230.png"/><Relationship Id="rId14" Type="http://schemas.openxmlformats.org/officeDocument/2006/relationships/image" Target="../media/image2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13" Type="http://schemas.openxmlformats.org/officeDocument/2006/relationships/image" Target="../media/image252.png"/><Relationship Id="rId18" Type="http://schemas.openxmlformats.org/officeDocument/2006/relationships/image" Target="../media/image257.png"/><Relationship Id="rId3" Type="http://schemas.openxmlformats.org/officeDocument/2006/relationships/image" Target="../media/image242.png"/><Relationship Id="rId7" Type="http://schemas.openxmlformats.org/officeDocument/2006/relationships/image" Target="../media/image246.png"/><Relationship Id="rId12" Type="http://schemas.openxmlformats.org/officeDocument/2006/relationships/image" Target="../media/image251.png"/><Relationship Id="rId17" Type="http://schemas.openxmlformats.org/officeDocument/2006/relationships/image" Target="../media/image25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5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5.png"/><Relationship Id="rId11" Type="http://schemas.openxmlformats.org/officeDocument/2006/relationships/image" Target="../media/image250.png"/><Relationship Id="rId5" Type="http://schemas.openxmlformats.org/officeDocument/2006/relationships/image" Target="../media/image244.png"/><Relationship Id="rId15" Type="http://schemas.openxmlformats.org/officeDocument/2006/relationships/image" Target="../media/image254.png"/><Relationship Id="rId10" Type="http://schemas.openxmlformats.org/officeDocument/2006/relationships/image" Target="../media/image249.png"/><Relationship Id="rId4" Type="http://schemas.openxmlformats.org/officeDocument/2006/relationships/image" Target="../media/image243.png"/><Relationship Id="rId9" Type="http://schemas.openxmlformats.org/officeDocument/2006/relationships/image" Target="../media/image248.png"/><Relationship Id="rId14" Type="http://schemas.openxmlformats.org/officeDocument/2006/relationships/image" Target="../media/image2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13" Type="http://schemas.openxmlformats.org/officeDocument/2006/relationships/image" Target="../media/image268.png"/><Relationship Id="rId18" Type="http://schemas.openxmlformats.org/officeDocument/2006/relationships/image" Target="../media/image273.png"/><Relationship Id="rId3" Type="http://schemas.openxmlformats.org/officeDocument/2006/relationships/image" Target="../media/image258.png"/><Relationship Id="rId7" Type="http://schemas.openxmlformats.org/officeDocument/2006/relationships/image" Target="../media/image262.png"/><Relationship Id="rId12" Type="http://schemas.openxmlformats.org/officeDocument/2006/relationships/image" Target="../media/image267.png"/><Relationship Id="rId17" Type="http://schemas.openxmlformats.org/officeDocument/2006/relationships/image" Target="../media/image27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71.png"/><Relationship Id="rId20" Type="http://schemas.openxmlformats.org/officeDocument/2006/relationships/image" Target="../media/image27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1.png"/><Relationship Id="rId11" Type="http://schemas.openxmlformats.org/officeDocument/2006/relationships/image" Target="../media/image266.png"/><Relationship Id="rId5" Type="http://schemas.openxmlformats.org/officeDocument/2006/relationships/image" Target="../media/image260.png"/><Relationship Id="rId15" Type="http://schemas.openxmlformats.org/officeDocument/2006/relationships/image" Target="../media/image270.png"/><Relationship Id="rId10" Type="http://schemas.openxmlformats.org/officeDocument/2006/relationships/image" Target="../media/image265.png"/><Relationship Id="rId19" Type="http://schemas.openxmlformats.org/officeDocument/2006/relationships/image" Target="../media/image274.png"/><Relationship Id="rId4" Type="http://schemas.openxmlformats.org/officeDocument/2006/relationships/image" Target="../media/image259.png"/><Relationship Id="rId9" Type="http://schemas.openxmlformats.org/officeDocument/2006/relationships/image" Target="../media/image264.png"/><Relationship Id="rId14" Type="http://schemas.openxmlformats.org/officeDocument/2006/relationships/image" Target="../media/image2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13" Type="http://schemas.openxmlformats.org/officeDocument/2006/relationships/image" Target="../media/image286.png"/><Relationship Id="rId3" Type="http://schemas.openxmlformats.org/officeDocument/2006/relationships/image" Target="../media/image276.png"/><Relationship Id="rId7" Type="http://schemas.openxmlformats.org/officeDocument/2006/relationships/image" Target="../media/image280.png"/><Relationship Id="rId12" Type="http://schemas.openxmlformats.org/officeDocument/2006/relationships/image" Target="../media/image28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8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9.png"/><Relationship Id="rId11" Type="http://schemas.openxmlformats.org/officeDocument/2006/relationships/image" Target="../media/image284.png"/><Relationship Id="rId5" Type="http://schemas.openxmlformats.org/officeDocument/2006/relationships/image" Target="../media/image278.png"/><Relationship Id="rId15" Type="http://schemas.openxmlformats.org/officeDocument/2006/relationships/image" Target="../media/image288.png"/><Relationship Id="rId10" Type="http://schemas.openxmlformats.org/officeDocument/2006/relationships/image" Target="../media/image283.png"/><Relationship Id="rId4" Type="http://schemas.openxmlformats.org/officeDocument/2006/relationships/image" Target="../media/image277.png"/><Relationship Id="rId9" Type="http://schemas.openxmlformats.org/officeDocument/2006/relationships/image" Target="../media/image282.png"/><Relationship Id="rId14" Type="http://schemas.openxmlformats.org/officeDocument/2006/relationships/image" Target="../media/image2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png"/><Relationship Id="rId13" Type="http://schemas.openxmlformats.org/officeDocument/2006/relationships/image" Target="../media/image300.png"/><Relationship Id="rId3" Type="http://schemas.openxmlformats.org/officeDocument/2006/relationships/image" Target="../media/image290.png"/><Relationship Id="rId7" Type="http://schemas.openxmlformats.org/officeDocument/2006/relationships/image" Target="../media/image294.png"/><Relationship Id="rId12" Type="http://schemas.openxmlformats.org/officeDocument/2006/relationships/image" Target="../media/image29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0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3.png"/><Relationship Id="rId11" Type="http://schemas.openxmlformats.org/officeDocument/2006/relationships/image" Target="../media/image298.png"/><Relationship Id="rId5" Type="http://schemas.openxmlformats.org/officeDocument/2006/relationships/image" Target="../media/image292.png"/><Relationship Id="rId15" Type="http://schemas.openxmlformats.org/officeDocument/2006/relationships/image" Target="../media/image302.png"/><Relationship Id="rId10" Type="http://schemas.openxmlformats.org/officeDocument/2006/relationships/image" Target="../media/image297.png"/><Relationship Id="rId4" Type="http://schemas.openxmlformats.org/officeDocument/2006/relationships/image" Target="../media/image291.png"/><Relationship Id="rId9" Type="http://schemas.openxmlformats.org/officeDocument/2006/relationships/image" Target="../media/image296.png"/><Relationship Id="rId14" Type="http://schemas.openxmlformats.org/officeDocument/2006/relationships/image" Target="../media/image30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13" Type="http://schemas.openxmlformats.org/officeDocument/2006/relationships/image" Target="../media/image314.png"/><Relationship Id="rId3" Type="http://schemas.openxmlformats.org/officeDocument/2006/relationships/image" Target="../media/image304.png"/><Relationship Id="rId7" Type="http://schemas.openxmlformats.org/officeDocument/2006/relationships/image" Target="../media/image308.png"/><Relationship Id="rId12" Type="http://schemas.openxmlformats.org/officeDocument/2006/relationships/image" Target="../media/image31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7.png"/><Relationship Id="rId11" Type="http://schemas.openxmlformats.org/officeDocument/2006/relationships/image" Target="../media/image312.png"/><Relationship Id="rId5" Type="http://schemas.openxmlformats.org/officeDocument/2006/relationships/image" Target="../media/image306.png"/><Relationship Id="rId15" Type="http://schemas.openxmlformats.org/officeDocument/2006/relationships/image" Target="../media/image316.png"/><Relationship Id="rId10" Type="http://schemas.openxmlformats.org/officeDocument/2006/relationships/image" Target="../media/image311.png"/><Relationship Id="rId4" Type="http://schemas.openxmlformats.org/officeDocument/2006/relationships/image" Target="../media/image305.png"/><Relationship Id="rId9" Type="http://schemas.openxmlformats.org/officeDocument/2006/relationships/image" Target="../media/image310.png"/><Relationship Id="rId14" Type="http://schemas.openxmlformats.org/officeDocument/2006/relationships/image" Target="../media/image3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png"/><Relationship Id="rId13" Type="http://schemas.openxmlformats.org/officeDocument/2006/relationships/image" Target="../media/image328.png"/><Relationship Id="rId18" Type="http://schemas.openxmlformats.org/officeDocument/2006/relationships/image" Target="../media/image333.png"/><Relationship Id="rId26" Type="http://schemas.openxmlformats.org/officeDocument/2006/relationships/image" Target="../media/image341.png"/><Relationship Id="rId3" Type="http://schemas.openxmlformats.org/officeDocument/2006/relationships/image" Target="../media/image318.png"/><Relationship Id="rId21" Type="http://schemas.openxmlformats.org/officeDocument/2006/relationships/image" Target="../media/image336.png"/><Relationship Id="rId7" Type="http://schemas.openxmlformats.org/officeDocument/2006/relationships/image" Target="../media/image322.png"/><Relationship Id="rId12" Type="http://schemas.openxmlformats.org/officeDocument/2006/relationships/image" Target="../media/image327.png"/><Relationship Id="rId17" Type="http://schemas.openxmlformats.org/officeDocument/2006/relationships/image" Target="../media/image332.png"/><Relationship Id="rId25" Type="http://schemas.openxmlformats.org/officeDocument/2006/relationships/image" Target="../media/image34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31.png"/><Relationship Id="rId20" Type="http://schemas.openxmlformats.org/officeDocument/2006/relationships/image" Target="../media/image3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1.png"/><Relationship Id="rId11" Type="http://schemas.openxmlformats.org/officeDocument/2006/relationships/image" Target="../media/image326.png"/><Relationship Id="rId24" Type="http://schemas.openxmlformats.org/officeDocument/2006/relationships/image" Target="../media/image339.png"/><Relationship Id="rId5" Type="http://schemas.openxmlformats.org/officeDocument/2006/relationships/image" Target="../media/image320.png"/><Relationship Id="rId15" Type="http://schemas.openxmlformats.org/officeDocument/2006/relationships/image" Target="../media/image330.png"/><Relationship Id="rId23" Type="http://schemas.openxmlformats.org/officeDocument/2006/relationships/image" Target="../media/image338.png"/><Relationship Id="rId10" Type="http://schemas.openxmlformats.org/officeDocument/2006/relationships/image" Target="../media/image325.png"/><Relationship Id="rId19" Type="http://schemas.openxmlformats.org/officeDocument/2006/relationships/image" Target="../media/image334.png"/><Relationship Id="rId4" Type="http://schemas.openxmlformats.org/officeDocument/2006/relationships/image" Target="../media/image319.png"/><Relationship Id="rId9" Type="http://schemas.openxmlformats.org/officeDocument/2006/relationships/image" Target="../media/image324.png"/><Relationship Id="rId14" Type="http://schemas.openxmlformats.org/officeDocument/2006/relationships/image" Target="../media/image329.png"/><Relationship Id="rId22" Type="http://schemas.openxmlformats.org/officeDocument/2006/relationships/image" Target="../media/image3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png"/><Relationship Id="rId13" Type="http://schemas.openxmlformats.org/officeDocument/2006/relationships/image" Target="../media/image352.png"/><Relationship Id="rId18" Type="http://schemas.openxmlformats.org/officeDocument/2006/relationships/image" Target="../media/image357.png"/><Relationship Id="rId3" Type="http://schemas.openxmlformats.org/officeDocument/2006/relationships/image" Target="../media/image342.png"/><Relationship Id="rId21" Type="http://schemas.openxmlformats.org/officeDocument/2006/relationships/image" Target="../media/image360.png"/><Relationship Id="rId7" Type="http://schemas.openxmlformats.org/officeDocument/2006/relationships/image" Target="../media/image346.png"/><Relationship Id="rId12" Type="http://schemas.openxmlformats.org/officeDocument/2006/relationships/image" Target="../media/image351.png"/><Relationship Id="rId17" Type="http://schemas.openxmlformats.org/officeDocument/2006/relationships/image" Target="../media/image356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55.png"/><Relationship Id="rId20" Type="http://schemas.openxmlformats.org/officeDocument/2006/relationships/image" Target="../media/image3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5.png"/><Relationship Id="rId11" Type="http://schemas.openxmlformats.org/officeDocument/2006/relationships/image" Target="../media/image350.png"/><Relationship Id="rId24" Type="http://schemas.openxmlformats.org/officeDocument/2006/relationships/image" Target="../media/image363.png"/><Relationship Id="rId5" Type="http://schemas.openxmlformats.org/officeDocument/2006/relationships/image" Target="../media/image344.png"/><Relationship Id="rId15" Type="http://schemas.openxmlformats.org/officeDocument/2006/relationships/image" Target="../media/image354.png"/><Relationship Id="rId23" Type="http://schemas.openxmlformats.org/officeDocument/2006/relationships/image" Target="../media/image362.png"/><Relationship Id="rId10" Type="http://schemas.openxmlformats.org/officeDocument/2006/relationships/image" Target="../media/image349.png"/><Relationship Id="rId19" Type="http://schemas.openxmlformats.org/officeDocument/2006/relationships/image" Target="../media/image358.png"/><Relationship Id="rId4" Type="http://schemas.openxmlformats.org/officeDocument/2006/relationships/image" Target="../media/image343.png"/><Relationship Id="rId9" Type="http://schemas.openxmlformats.org/officeDocument/2006/relationships/image" Target="../media/image348.png"/><Relationship Id="rId14" Type="http://schemas.openxmlformats.org/officeDocument/2006/relationships/image" Target="../media/image353.png"/><Relationship Id="rId22" Type="http://schemas.openxmlformats.org/officeDocument/2006/relationships/image" Target="../media/image3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9.png"/><Relationship Id="rId13" Type="http://schemas.openxmlformats.org/officeDocument/2006/relationships/image" Target="../media/image374.png"/><Relationship Id="rId18" Type="http://schemas.openxmlformats.org/officeDocument/2006/relationships/image" Target="../media/image379.png"/><Relationship Id="rId3" Type="http://schemas.openxmlformats.org/officeDocument/2006/relationships/image" Target="../media/image364.png"/><Relationship Id="rId21" Type="http://schemas.openxmlformats.org/officeDocument/2006/relationships/image" Target="../media/image382.png"/><Relationship Id="rId7" Type="http://schemas.openxmlformats.org/officeDocument/2006/relationships/image" Target="../media/image368.png"/><Relationship Id="rId12" Type="http://schemas.openxmlformats.org/officeDocument/2006/relationships/image" Target="../media/image373.png"/><Relationship Id="rId17" Type="http://schemas.openxmlformats.org/officeDocument/2006/relationships/image" Target="../media/image378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77.png"/><Relationship Id="rId20" Type="http://schemas.openxmlformats.org/officeDocument/2006/relationships/image" Target="../media/image38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7.png"/><Relationship Id="rId11" Type="http://schemas.openxmlformats.org/officeDocument/2006/relationships/image" Target="../media/image372.png"/><Relationship Id="rId5" Type="http://schemas.openxmlformats.org/officeDocument/2006/relationships/image" Target="../media/image366.png"/><Relationship Id="rId15" Type="http://schemas.openxmlformats.org/officeDocument/2006/relationships/image" Target="../media/image376.png"/><Relationship Id="rId10" Type="http://schemas.openxmlformats.org/officeDocument/2006/relationships/image" Target="../media/image371.png"/><Relationship Id="rId19" Type="http://schemas.openxmlformats.org/officeDocument/2006/relationships/image" Target="../media/image380.png"/><Relationship Id="rId4" Type="http://schemas.openxmlformats.org/officeDocument/2006/relationships/image" Target="../media/image365.png"/><Relationship Id="rId9" Type="http://schemas.openxmlformats.org/officeDocument/2006/relationships/image" Target="../media/image370.png"/><Relationship Id="rId14" Type="http://schemas.openxmlformats.org/officeDocument/2006/relationships/image" Target="../media/image375.png"/><Relationship Id="rId22" Type="http://schemas.openxmlformats.org/officeDocument/2006/relationships/image" Target="../media/image3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9.png"/><Relationship Id="rId13" Type="http://schemas.openxmlformats.org/officeDocument/2006/relationships/image" Target="../media/image394.png"/><Relationship Id="rId18" Type="http://schemas.openxmlformats.org/officeDocument/2006/relationships/image" Target="../media/image399.png"/><Relationship Id="rId3" Type="http://schemas.openxmlformats.org/officeDocument/2006/relationships/image" Target="../media/image384.png"/><Relationship Id="rId21" Type="http://schemas.openxmlformats.org/officeDocument/2006/relationships/image" Target="../media/image402.png"/><Relationship Id="rId7" Type="http://schemas.openxmlformats.org/officeDocument/2006/relationships/image" Target="../media/image388.png"/><Relationship Id="rId12" Type="http://schemas.openxmlformats.org/officeDocument/2006/relationships/image" Target="../media/image393.png"/><Relationship Id="rId17" Type="http://schemas.openxmlformats.org/officeDocument/2006/relationships/image" Target="../media/image398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397.png"/><Relationship Id="rId20" Type="http://schemas.openxmlformats.org/officeDocument/2006/relationships/image" Target="../media/image40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7.png"/><Relationship Id="rId11" Type="http://schemas.openxmlformats.org/officeDocument/2006/relationships/image" Target="../media/image392.png"/><Relationship Id="rId24" Type="http://schemas.openxmlformats.org/officeDocument/2006/relationships/image" Target="../media/image405.png"/><Relationship Id="rId5" Type="http://schemas.openxmlformats.org/officeDocument/2006/relationships/image" Target="../media/image386.png"/><Relationship Id="rId15" Type="http://schemas.openxmlformats.org/officeDocument/2006/relationships/image" Target="../media/image396.png"/><Relationship Id="rId23" Type="http://schemas.openxmlformats.org/officeDocument/2006/relationships/image" Target="../media/image404.png"/><Relationship Id="rId10" Type="http://schemas.openxmlformats.org/officeDocument/2006/relationships/image" Target="../media/image391.png"/><Relationship Id="rId19" Type="http://schemas.openxmlformats.org/officeDocument/2006/relationships/image" Target="../media/image400.png"/><Relationship Id="rId4" Type="http://schemas.openxmlformats.org/officeDocument/2006/relationships/image" Target="../media/image385.png"/><Relationship Id="rId9" Type="http://schemas.openxmlformats.org/officeDocument/2006/relationships/image" Target="../media/image390.png"/><Relationship Id="rId14" Type="http://schemas.openxmlformats.org/officeDocument/2006/relationships/image" Target="../media/image395.png"/><Relationship Id="rId22" Type="http://schemas.openxmlformats.org/officeDocument/2006/relationships/image" Target="../media/image40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13" Type="http://schemas.openxmlformats.org/officeDocument/2006/relationships/image" Target="../media/image416.png"/><Relationship Id="rId18" Type="http://schemas.openxmlformats.org/officeDocument/2006/relationships/image" Target="../media/image421.png"/><Relationship Id="rId26" Type="http://schemas.openxmlformats.org/officeDocument/2006/relationships/image" Target="../media/image429.png"/><Relationship Id="rId3" Type="http://schemas.openxmlformats.org/officeDocument/2006/relationships/image" Target="../media/image406.png"/><Relationship Id="rId21" Type="http://schemas.openxmlformats.org/officeDocument/2006/relationships/image" Target="../media/image424.png"/><Relationship Id="rId7" Type="http://schemas.openxmlformats.org/officeDocument/2006/relationships/image" Target="../media/image410.png"/><Relationship Id="rId12" Type="http://schemas.openxmlformats.org/officeDocument/2006/relationships/image" Target="../media/image415.png"/><Relationship Id="rId17" Type="http://schemas.openxmlformats.org/officeDocument/2006/relationships/image" Target="../media/image420.png"/><Relationship Id="rId25" Type="http://schemas.openxmlformats.org/officeDocument/2006/relationships/image" Target="../media/image428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419.png"/><Relationship Id="rId20" Type="http://schemas.openxmlformats.org/officeDocument/2006/relationships/image" Target="../media/image4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9.png"/><Relationship Id="rId11" Type="http://schemas.openxmlformats.org/officeDocument/2006/relationships/image" Target="../media/image414.png"/><Relationship Id="rId24" Type="http://schemas.openxmlformats.org/officeDocument/2006/relationships/image" Target="../media/image427.png"/><Relationship Id="rId5" Type="http://schemas.openxmlformats.org/officeDocument/2006/relationships/image" Target="../media/image408.png"/><Relationship Id="rId15" Type="http://schemas.openxmlformats.org/officeDocument/2006/relationships/image" Target="../media/image418.png"/><Relationship Id="rId23" Type="http://schemas.openxmlformats.org/officeDocument/2006/relationships/image" Target="../media/image426.png"/><Relationship Id="rId10" Type="http://schemas.openxmlformats.org/officeDocument/2006/relationships/image" Target="../media/image413.png"/><Relationship Id="rId19" Type="http://schemas.openxmlformats.org/officeDocument/2006/relationships/image" Target="../media/image422.png"/><Relationship Id="rId4" Type="http://schemas.openxmlformats.org/officeDocument/2006/relationships/image" Target="../media/image407.png"/><Relationship Id="rId9" Type="http://schemas.openxmlformats.org/officeDocument/2006/relationships/image" Target="../media/image412.png"/><Relationship Id="rId14" Type="http://schemas.openxmlformats.org/officeDocument/2006/relationships/image" Target="../media/image417.png"/><Relationship Id="rId22" Type="http://schemas.openxmlformats.org/officeDocument/2006/relationships/image" Target="../media/image4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5.png"/><Relationship Id="rId13" Type="http://schemas.openxmlformats.org/officeDocument/2006/relationships/image" Target="../media/image440.png"/><Relationship Id="rId18" Type="http://schemas.openxmlformats.org/officeDocument/2006/relationships/image" Target="../media/image445.png"/><Relationship Id="rId3" Type="http://schemas.openxmlformats.org/officeDocument/2006/relationships/image" Target="../media/image430.png"/><Relationship Id="rId21" Type="http://schemas.openxmlformats.org/officeDocument/2006/relationships/image" Target="../media/image448.png"/><Relationship Id="rId7" Type="http://schemas.openxmlformats.org/officeDocument/2006/relationships/image" Target="../media/image434.png"/><Relationship Id="rId12" Type="http://schemas.openxmlformats.org/officeDocument/2006/relationships/image" Target="../media/image439.png"/><Relationship Id="rId17" Type="http://schemas.openxmlformats.org/officeDocument/2006/relationships/image" Target="../media/image444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443.png"/><Relationship Id="rId20" Type="http://schemas.openxmlformats.org/officeDocument/2006/relationships/image" Target="../media/image4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3.png"/><Relationship Id="rId11" Type="http://schemas.openxmlformats.org/officeDocument/2006/relationships/image" Target="../media/image438.png"/><Relationship Id="rId24" Type="http://schemas.openxmlformats.org/officeDocument/2006/relationships/image" Target="../media/image451.png"/><Relationship Id="rId5" Type="http://schemas.openxmlformats.org/officeDocument/2006/relationships/image" Target="../media/image432.png"/><Relationship Id="rId15" Type="http://schemas.openxmlformats.org/officeDocument/2006/relationships/image" Target="../media/image442.png"/><Relationship Id="rId23" Type="http://schemas.openxmlformats.org/officeDocument/2006/relationships/image" Target="../media/image450.png"/><Relationship Id="rId10" Type="http://schemas.openxmlformats.org/officeDocument/2006/relationships/image" Target="../media/image437.png"/><Relationship Id="rId19" Type="http://schemas.openxmlformats.org/officeDocument/2006/relationships/image" Target="../media/image446.png"/><Relationship Id="rId4" Type="http://schemas.openxmlformats.org/officeDocument/2006/relationships/image" Target="../media/image431.png"/><Relationship Id="rId9" Type="http://schemas.openxmlformats.org/officeDocument/2006/relationships/image" Target="../media/image436.png"/><Relationship Id="rId14" Type="http://schemas.openxmlformats.org/officeDocument/2006/relationships/image" Target="../media/image441.png"/><Relationship Id="rId22" Type="http://schemas.openxmlformats.org/officeDocument/2006/relationships/image" Target="../media/image4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7.png"/><Relationship Id="rId3" Type="http://schemas.openxmlformats.org/officeDocument/2006/relationships/image" Target="../media/image452.png"/><Relationship Id="rId7" Type="http://schemas.openxmlformats.org/officeDocument/2006/relationships/image" Target="../media/image4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5.png"/><Relationship Id="rId5" Type="http://schemas.openxmlformats.org/officeDocument/2006/relationships/image" Target="../media/image454.png"/><Relationship Id="rId10" Type="http://schemas.openxmlformats.org/officeDocument/2006/relationships/image" Target="../media/image459.png"/><Relationship Id="rId4" Type="http://schemas.openxmlformats.org/officeDocument/2006/relationships/image" Target="../media/image453.png"/><Relationship Id="rId9" Type="http://schemas.openxmlformats.org/officeDocument/2006/relationships/image" Target="../media/image4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5.png"/><Relationship Id="rId13" Type="http://schemas.openxmlformats.org/officeDocument/2006/relationships/image" Target="../media/image470.png"/><Relationship Id="rId18" Type="http://schemas.openxmlformats.org/officeDocument/2006/relationships/image" Target="../media/image475.png"/><Relationship Id="rId3" Type="http://schemas.openxmlformats.org/officeDocument/2006/relationships/image" Target="../media/image460.png"/><Relationship Id="rId7" Type="http://schemas.openxmlformats.org/officeDocument/2006/relationships/image" Target="../media/image464.png"/><Relationship Id="rId12" Type="http://schemas.openxmlformats.org/officeDocument/2006/relationships/image" Target="../media/image469.png"/><Relationship Id="rId17" Type="http://schemas.openxmlformats.org/officeDocument/2006/relationships/image" Target="../media/image474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47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3.png"/><Relationship Id="rId11" Type="http://schemas.openxmlformats.org/officeDocument/2006/relationships/image" Target="../media/image468.png"/><Relationship Id="rId5" Type="http://schemas.openxmlformats.org/officeDocument/2006/relationships/image" Target="../media/image462.png"/><Relationship Id="rId15" Type="http://schemas.openxmlformats.org/officeDocument/2006/relationships/image" Target="../media/image472.png"/><Relationship Id="rId10" Type="http://schemas.openxmlformats.org/officeDocument/2006/relationships/image" Target="../media/image467.png"/><Relationship Id="rId4" Type="http://schemas.openxmlformats.org/officeDocument/2006/relationships/image" Target="../media/image461.png"/><Relationship Id="rId9" Type="http://schemas.openxmlformats.org/officeDocument/2006/relationships/image" Target="../media/image466.png"/><Relationship Id="rId14" Type="http://schemas.openxmlformats.org/officeDocument/2006/relationships/image" Target="../media/image4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1.png"/><Relationship Id="rId13" Type="http://schemas.openxmlformats.org/officeDocument/2006/relationships/image" Target="../media/image486.png"/><Relationship Id="rId18" Type="http://schemas.openxmlformats.org/officeDocument/2006/relationships/image" Target="../media/image491.png"/><Relationship Id="rId3" Type="http://schemas.openxmlformats.org/officeDocument/2006/relationships/image" Target="../media/image476.png"/><Relationship Id="rId7" Type="http://schemas.openxmlformats.org/officeDocument/2006/relationships/image" Target="../media/image480.png"/><Relationship Id="rId12" Type="http://schemas.openxmlformats.org/officeDocument/2006/relationships/image" Target="../media/image485.png"/><Relationship Id="rId17" Type="http://schemas.openxmlformats.org/officeDocument/2006/relationships/image" Target="../media/image490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8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9.png"/><Relationship Id="rId11" Type="http://schemas.openxmlformats.org/officeDocument/2006/relationships/image" Target="../media/image484.png"/><Relationship Id="rId5" Type="http://schemas.openxmlformats.org/officeDocument/2006/relationships/image" Target="../media/image478.png"/><Relationship Id="rId15" Type="http://schemas.openxmlformats.org/officeDocument/2006/relationships/image" Target="../media/image488.png"/><Relationship Id="rId10" Type="http://schemas.openxmlformats.org/officeDocument/2006/relationships/image" Target="../media/image483.png"/><Relationship Id="rId19" Type="http://schemas.openxmlformats.org/officeDocument/2006/relationships/image" Target="../media/image492.png"/><Relationship Id="rId4" Type="http://schemas.openxmlformats.org/officeDocument/2006/relationships/image" Target="../media/image477.png"/><Relationship Id="rId9" Type="http://schemas.openxmlformats.org/officeDocument/2006/relationships/image" Target="../media/image482.png"/><Relationship Id="rId14" Type="http://schemas.openxmlformats.org/officeDocument/2006/relationships/image" Target="../media/image48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8.png"/><Relationship Id="rId13" Type="http://schemas.openxmlformats.org/officeDocument/2006/relationships/image" Target="../media/image503.png"/><Relationship Id="rId18" Type="http://schemas.openxmlformats.org/officeDocument/2006/relationships/image" Target="../media/image508.png"/><Relationship Id="rId3" Type="http://schemas.openxmlformats.org/officeDocument/2006/relationships/image" Target="../media/image493.png"/><Relationship Id="rId21" Type="http://schemas.openxmlformats.org/officeDocument/2006/relationships/image" Target="../media/image511.png"/><Relationship Id="rId7" Type="http://schemas.openxmlformats.org/officeDocument/2006/relationships/image" Target="../media/image497.png"/><Relationship Id="rId12" Type="http://schemas.openxmlformats.org/officeDocument/2006/relationships/image" Target="../media/image502.png"/><Relationship Id="rId17" Type="http://schemas.openxmlformats.org/officeDocument/2006/relationships/image" Target="../media/image507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506.png"/><Relationship Id="rId20" Type="http://schemas.openxmlformats.org/officeDocument/2006/relationships/image" Target="../media/image5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6.png"/><Relationship Id="rId11" Type="http://schemas.openxmlformats.org/officeDocument/2006/relationships/image" Target="../media/image501.png"/><Relationship Id="rId5" Type="http://schemas.openxmlformats.org/officeDocument/2006/relationships/image" Target="../media/image495.png"/><Relationship Id="rId15" Type="http://schemas.openxmlformats.org/officeDocument/2006/relationships/image" Target="../media/image505.png"/><Relationship Id="rId10" Type="http://schemas.openxmlformats.org/officeDocument/2006/relationships/image" Target="../media/image500.png"/><Relationship Id="rId19" Type="http://schemas.openxmlformats.org/officeDocument/2006/relationships/image" Target="../media/image509.png"/><Relationship Id="rId4" Type="http://schemas.openxmlformats.org/officeDocument/2006/relationships/image" Target="../media/image494.png"/><Relationship Id="rId9" Type="http://schemas.openxmlformats.org/officeDocument/2006/relationships/image" Target="../media/image499.png"/><Relationship Id="rId14" Type="http://schemas.openxmlformats.org/officeDocument/2006/relationships/image" Target="../media/image50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7.png"/><Relationship Id="rId13" Type="http://schemas.openxmlformats.org/officeDocument/2006/relationships/image" Target="../media/image522.png"/><Relationship Id="rId3" Type="http://schemas.openxmlformats.org/officeDocument/2006/relationships/image" Target="../media/image512.png"/><Relationship Id="rId7" Type="http://schemas.openxmlformats.org/officeDocument/2006/relationships/image" Target="../media/image516.png"/><Relationship Id="rId12" Type="http://schemas.openxmlformats.org/officeDocument/2006/relationships/image" Target="../media/image521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5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5.png"/><Relationship Id="rId11" Type="http://schemas.openxmlformats.org/officeDocument/2006/relationships/image" Target="../media/image520.png"/><Relationship Id="rId5" Type="http://schemas.openxmlformats.org/officeDocument/2006/relationships/image" Target="../media/image514.png"/><Relationship Id="rId15" Type="http://schemas.openxmlformats.org/officeDocument/2006/relationships/image" Target="../media/image524.png"/><Relationship Id="rId10" Type="http://schemas.openxmlformats.org/officeDocument/2006/relationships/image" Target="../media/image519.png"/><Relationship Id="rId4" Type="http://schemas.openxmlformats.org/officeDocument/2006/relationships/image" Target="../media/image513.png"/><Relationship Id="rId9" Type="http://schemas.openxmlformats.org/officeDocument/2006/relationships/image" Target="../media/image518.png"/><Relationship Id="rId14" Type="http://schemas.openxmlformats.org/officeDocument/2006/relationships/image" Target="../media/image5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1.png"/><Relationship Id="rId3" Type="http://schemas.openxmlformats.org/officeDocument/2006/relationships/image" Target="../media/image526.png"/><Relationship Id="rId7" Type="http://schemas.openxmlformats.org/officeDocument/2006/relationships/image" Target="../media/image5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9.png"/><Relationship Id="rId11" Type="http://schemas.openxmlformats.org/officeDocument/2006/relationships/image" Target="../media/image534.png"/><Relationship Id="rId5" Type="http://schemas.openxmlformats.org/officeDocument/2006/relationships/image" Target="../media/image528.png"/><Relationship Id="rId10" Type="http://schemas.openxmlformats.org/officeDocument/2006/relationships/image" Target="../media/image533.png"/><Relationship Id="rId4" Type="http://schemas.openxmlformats.org/officeDocument/2006/relationships/image" Target="../media/image527.png"/><Relationship Id="rId9" Type="http://schemas.openxmlformats.org/officeDocument/2006/relationships/image" Target="../media/image5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545.png"/><Relationship Id="rId18" Type="http://schemas.openxmlformats.org/officeDocument/2006/relationships/image" Target="../media/image550.png"/><Relationship Id="rId3" Type="http://schemas.openxmlformats.org/officeDocument/2006/relationships/image" Target="../media/image535.png"/><Relationship Id="rId21" Type="http://schemas.openxmlformats.org/officeDocument/2006/relationships/image" Target="../media/image553.png"/><Relationship Id="rId7" Type="http://schemas.openxmlformats.org/officeDocument/2006/relationships/image" Target="../media/image539.png"/><Relationship Id="rId12" Type="http://schemas.openxmlformats.org/officeDocument/2006/relationships/image" Target="../media/image544.png"/><Relationship Id="rId17" Type="http://schemas.openxmlformats.org/officeDocument/2006/relationships/image" Target="../media/image549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548.png"/><Relationship Id="rId20" Type="http://schemas.openxmlformats.org/officeDocument/2006/relationships/image" Target="../media/image5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8.png"/><Relationship Id="rId11" Type="http://schemas.openxmlformats.org/officeDocument/2006/relationships/image" Target="../media/image543.png"/><Relationship Id="rId5" Type="http://schemas.openxmlformats.org/officeDocument/2006/relationships/image" Target="../media/image537.png"/><Relationship Id="rId15" Type="http://schemas.openxmlformats.org/officeDocument/2006/relationships/image" Target="../media/image547.png"/><Relationship Id="rId10" Type="http://schemas.openxmlformats.org/officeDocument/2006/relationships/image" Target="../media/image542.png"/><Relationship Id="rId19" Type="http://schemas.openxmlformats.org/officeDocument/2006/relationships/image" Target="../media/image551.png"/><Relationship Id="rId4" Type="http://schemas.openxmlformats.org/officeDocument/2006/relationships/image" Target="../media/image536.png"/><Relationship Id="rId9" Type="http://schemas.openxmlformats.org/officeDocument/2006/relationships/image" Target="../media/image541.png"/><Relationship Id="rId14" Type="http://schemas.openxmlformats.org/officeDocument/2006/relationships/image" Target="../media/image546.png"/><Relationship Id="rId22" Type="http://schemas.openxmlformats.org/officeDocument/2006/relationships/image" Target="../media/image55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555.png"/><Relationship Id="rId7" Type="http://schemas.openxmlformats.org/officeDocument/2006/relationships/image" Target="../media/image559.png"/><Relationship Id="rId12" Type="http://schemas.openxmlformats.org/officeDocument/2006/relationships/image" Target="../media/image5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8.png"/><Relationship Id="rId11" Type="http://schemas.openxmlformats.org/officeDocument/2006/relationships/image" Target="../media/image563.png"/><Relationship Id="rId5" Type="http://schemas.openxmlformats.org/officeDocument/2006/relationships/image" Target="../media/image557.png"/><Relationship Id="rId10" Type="http://schemas.openxmlformats.org/officeDocument/2006/relationships/image" Target="../media/image562.png"/><Relationship Id="rId4" Type="http://schemas.openxmlformats.org/officeDocument/2006/relationships/image" Target="../media/image556.png"/><Relationship Id="rId9" Type="http://schemas.openxmlformats.org/officeDocument/2006/relationships/image" Target="../media/image56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13" Type="http://schemas.openxmlformats.org/officeDocument/2006/relationships/image" Target="../media/image575.png"/><Relationship Id="rId18" Type="http://schemas.openxmlformats.org/officeDocument/2006/relationships/image" Target="../media/image580.png"/><Relationship Id="rId3" Type="http://schemas.openxmlformats.org/officeDocument/2006/relationships/image" Target="../media/image565.png"/><Relationship Id="rId7" Type="http://schemas.openxmlformats.org/officeDocument/2006/relationships/image" Target="../media/image569.png"/><Relationship Id="rId12" Type="http://schemas.openxmlformats.org/officeDocument/2006/relationships/image" Target="../media/image574.png"/><Relationship Id="rId17" Type="http://schemas.openxmlformats.org/officeDocument/2006/relationships/image" Target="../media/image579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578.png"/><Relationship Id="rId20" Type="http://schemas.openxmlformats.org/officeDocument/2006/relationships/image" Target="../media/image58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8.png"/><Relationship Id="rId11" Type="http://schemas.openxmlformats.org/officeDocument/2006/relationships/image" Target="../media/image573.png"/><Relationship Id="rId5" Type="http://schemas.openxmlformats.org/officeDocument/2006/relationships/image" Target="../media/image567.png"/><Relationship Id="rId15" Type="http://schemas.openxmlformats.org/officeDocument/2006/relationships/image" Target="../media/image577.png"/><Relationship Id="rId10" Type="http://schemas.openxmlformats.org/officeDocument/2006/relationships/image" Target="../media/image572.png"/><Relationship Id="rId19" Type="http://schemas.openxmlformats.org/officeDocument/2006/relationships/image" Target="../media/image581.png"/><Relationship Id="rId4" Type="http://schemas.openxmlformats.org/officeDocument/2006/relationships/image" Target="../media/image566.png"/><Relationship Id="rId9" Type="http://schemas.openxmlformats.org/officeDocument/2006/relationships/image" Target="../media/image571.png"/><Relationship Id="rId14" Type="http://schemas.openxmlformats.org/officeDocument/2006/relationships/image" Target="../media/image57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8.png"/><Relationship Id="rId13" Type="http://schemas.openxmlformats.org/officeDocument/2006/relationships/image" Target="../media/image593.png"/><Relationship Id="rId18" Type="http://schemas.openxmlformats.org/officeDocument/2006/relationships/image" Target="../media/image598.png"/><Relationship Id="rId3" Type="http://schemas.openxmlformats.org/officeDocument/2006/relationships/image" Target="../media/image583.png"/><Relationship Id="rId21" Type="http://schemas.openxmlformats.org/officeDocument/2006/relationships/image" Target="../media/image601.png"/><Relationship Id="rId7" Type="http://schemas.openxmlformats.org/officeDocument/2006/relationships/image" Target="../media/image587.png"/><Relationship Id="rId12" Type="http://schemas.openxmlformats.org/officeDocument/2006/relationships/image" Target="../media/image592.png"/><Relationship Id="rId17" Type="http://schemas.openxmlformats.org/officeDocument/2006/relationships/image" Target="../media/image597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596.png"/><Relationship Id="rId20" Type="http://schemas.openxmlformats.org/officeDocument/2006/relationships/image" Target="../media/image60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6.png"/><Relationship Id="rId11" Type="http://schemas.openxmlformats.org/officeDocument/2006/relationships/image" Target="../media/image591.png"/><Relationship Id="rId5" Type="http://schemas.openxmlformats.org/officeDocument/2006/relationships/image" Target="../media/image585.png"/><Relationship Id="rId15" Type="http://schemas.openxmlformats.org/officeDocument/2006/relationships/image" Target="../media/image595.png"/><Relationship Id="rId10" Type="http://schemas.openxmlformats.org/officeDocument/2006/relationships/image" Target="../media/image590.png"/><Relationship Id="rId19" Type="http://schemas.openxmlformats.org/officeDocument/2006/relationships/image" Target="../media/image599.png"/><Relationship Id="rId4" Type="http://schemas.openxmlformats.org/officeDocument/2006/relationships/image" Target="../media/image584.png"/><Relationship Id="rId9" Type="http://schemas.openxmlformats.org/officeDocument/2006/relationships/image" Target="../media/image589.png"/><Relationship Id="rId14" Type="http://schemas.openxmlformats.org/officeDocument/2006/relationships/image" Target="../media/image594.png"/><Relationship Id="rId22" Type="http://schemas.openxmlformats.org/officeDocument/2006/relationships/image" Target="../media/image60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8.png"/><Relationship Id="rId13" Type="http://schemas.openxmlformats.org/officeDocument/2006/relationships/image" Target="../media/image613.png"/><Relationship Id="rId18" Type="http://schemas.openxmlformats.org/officeDocument/2006/relationships/image" Target="../media/image618.png"/><Relationship Id="rId3" Type="http://schemas.openxmlformats.org/officeDocument/2006/relationships/image" Target="../media/image603.png"/><Relationship Id="rId7" Type="http://schemas.openxmlformats.org/officeDocument/2006/relationships/image" Target="../media/image607.png"/><Relationship Id="rId12" Type="http://schemas.openxmlformats.org/officeDocument/2006/relationships/image" Target="../media/image612.png"/><Relationship Id="rId17" Type="http://schemas.openxmlformats.org/officeDocument/2006/relationships/image" Target="../media/image617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616.png"/><Relationship Id="rId20" Type="http://schemas.openxmlformats.org/officeDocument/2006/relationships/image" Target="../media/image6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6.png"/><Relationship Id="rId11" Type="http://schemas.openxmlformats.org/officeDocument/2006/relationships/image" Target="../media/image611.png"/><Relationship Id="rId5" Type="http://schemas.openxmlformats.org/officeDocument/2006/relationships/image" Target="../media/image605.png"/><Relationship Id="rId15" Type="http://schemas.openxmlformats.org/officeDocument/2006/relationships/image" Target="../media/image615.png"/><Relationship Id="rId10" Type="http://schemas.openxmlformats.org/officeDocument/2006/relationships/image" Target="../media/image610.png"/><Relationship Id="rId19" Type="http://schemas.openxmlformats.org/officeDocument/2006/relationships/image" Target="../media/image619.png"/><Relationship Id="rId4" Type="http://schemas.openxmlformats.org/officeDocument/2006/relationships/image" Target="../media/image604.png"/><Relationship Id="rId9" Type="http://schemas.openxmlformats.org/officeDocument/2006/relationships/image" Target="../media/image609.png"/><Relationship Id="rId14" Type="http://schemas.openxmlformats.org/officeDocument/2006/relationships/image" Target="../media/image6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6.png"/><Relationship Id="rId13" Type="http://schemas.openxmlformats.org/officeDocument/2006/relationships/image" Target="../media/image631.png"/><Relationship Id="rId18" Type="http://schemas.openxmlformats.org/officeDocument/2006/relationships/image" Target="../media/image636.png"/><Relationship Id="rId3" Type="http://schemas.openxmlformats.org/officeDocument/2006/relationships/image" Target="../media/image621.png"/><Relationship Id="rId7" Type="http://schemas.openxmlformats.org/officeDocument/2006/relationships/image" Target="../media/image625.png"/><Relationship Id="rId12" Type="http://schemas.openxmlformats.org/officeDocument/2006/relationships/image" Target="../media/image630.png"/><Relationship Id="rId17" Type="http://schemas.openxmlformats.org/officeDocument/2006/relationships/image" Target="../media/image635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634.png"/><Relationship Id="rId20" Type="http://schemas.openxmlformats.org/officeDocument/2006/relationships/image" Target="../media/image63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4.png"/><Relationship Id="rId11" Type="http://schemas.openxmlformats.org/officeDocument/2006/relationships/image" Target="../media/image629.png"/><Relationship Id="rId5" Type="http://schemas.openxmlformats.org/officeDocument/2006/relationships/image" Target="../media/image623.png"/><Relationship Id="rId15" Type="http://schemas.openxmlformats.org/officeDocument/2006/relationships/image" Target="../media/image633.png"/><Relationship Id="rId10" Type="http://schemas.openxmlformats.org/officeDocument/2006/relationships/image" Target="../media/image628.png"/><Relationship Id="rId19" Type="http://schemas.openxmlformats.org/officeDocument/2006/relationships/image" Target="../media/image637.png"/><Relationship Id="rId4" Type="http://schemas.openxmlformats.org/officeDocument/2006/relationships/image" Target="../media/image622.png"/><Relationship Id="rId9" Type="http://schemas.openxmlformats.org/officeDocument/2006/relationships/image" Target="../media/image627.png"/><Relationship Id="rId14" Type="http://schemas.openxmlformats.org/officeDocument/2006/relationships/image" Target="../media/image63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4.png"/><Relationship Id="rId13" Type="http://schemas.openxmlformats.org/officeDocument/2006/relationships/image" Target="../media/image649.png"/><Relationship Id="rId3" Type="http://schemas.openxmlformats.org/officeDocument/2006/relationships/image" Target="../media/image639.png"/><Relationship Id="rId7" Type="http://schemas.openxmlformats.org/officeDocument/2006/relationships/image" Target="../media/image643.png"/><Relationship Id="rId12" Type="http://schemas.openxmlformats.org/officeDocument/2006/relationships/image" Target="../media/image6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42.png"/><Relationship Id="rId11" Type="http://schemas.openxmlformats.org/officeDocument/2006/relationships/image" Target="../media/image647.png"/><Relationship Id="rId5" Type="http://schemas.openxmlformats.org/officeDocument/2006/relationships/image" Target="../media/image641.png"/><Relationship Id="rId10" Type="http://schemas.openxmlformats.org/officeDocument/2006/relationships/image" Target="../media/image646.png"/><Relationship Id="rId4" Type="http://schemas.openxmlformats.org/officeDocument/2006/relationships/image" Target="../media/image640.png"/><Relationship Id="rId9" Type="http://schemas.openxmlformats.org/officeDocument/2006/relationships/image" Target="../media/image645.png"/><Relationship Id="rId14" Type="http://schemas.openxmlformats.org/officeDocument/2006/relationships/image" Target="../media/image65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6.png"/><Relationship Id="rId13" Type="http://schemas.openxmlformats.org/officeDocument/2006/relationships/image" Target="../media/image661.png"/><Relationship Id="rId18" Type="http://schemas.openxmlformats.org/officeDocument/2006/relationships/image" Target="../media/image666.png"/><Relationship Id="rId3" Type="http://schemas.openxmlformats.org/officeDocument/2006/relationships/image" Target="../media/image651.png"/><Relationship Id="rId21" Type="http://schemas.openxmlformats.org/officeDocument/2006/relationships/image" Target="../media/image669.png"/><Relationship Id="rId7" Type="http://schemas.openxmlformats.org/officeDocument/2006/relationships/image" Target="../media/image655.png"/><Relationship Id="rId12" Type="http://schemas.openxmlformats.org/officeDocument/2006/relationships/image" Target="../media/image660.png"/><Relationship Id="rId17" Type="http://schemas.openxmlformats.org/officeDocument/2006/relationships/image" Target="../media/image665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664.png"/><Relationship Id="rId20" Type="http://schemas.openxmlformats.org/officeDocument/2006/relationships/image" Target="../media/image66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4.png"/><Relationship Id="rId11" Type="http://schemas.openxmlformats.org/officeDocument/2006/relationships/image" Target="../media/image659.png"/><Relationship Id="rId5" Type="http://schemas.openxmlformats.org/officeDocument/2006/relationships/image" Target="../media/image653.png"/><Relationship Id="rId15" Type="http://schemas.openxmlformats.org/officeDocument/2006/relationships/image" Target="../media/image663.png"/><Relationship Id="rId10" Type="http://schemas.openxmlformats.org/officeDocument/2006/relationships/image" Target="../media/image658.png"/><Relationship Id="rId19" Type="http://schemas.openxmlformats.org/officeDocument/2006/relationships/image" Target="../media/image667.png"/><Relationship Id="rId4" Type="http://schemas.openxmlformats.org/officeDocument/2006/relationships/image" Target="../media/image652.png"/><Relationship Id="rId9" Type="http://schemas.openxmlformats.org/officeDocument/2006/relationships/image" Target="../media/image657.png"/><Relationship Id="rId14" Type="http://schemas.openxmlformats.org/officeDocument/2006/relationships/image" Target="../media/image662.png"/><Relationship Id="rId22" Type="http://schemas.openxmlformats.org/officeDocument/2006/relationships/image" Target="../media/image67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6.png"/><Relationship Id="rId3" Type="http://schemas.openxmlformats.org/officeDocument/2006/relationships/image" Target="../media/image671.png"/><Relationship Id="rId7" Type="http://schemas.openxmlformats.org/officeDocument/2006/relationships/image" Target="../media/image6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4.png"/><Relationship Id="rId5" Type="http://schemas.openxmlformats.org/officeDocument/2006/relationships/image" Target="../media/image673.png"/><Relationship Id="rId10" Type="http://schemas.openxmlformats.org/officeDocument/2006/relationships/image" Target="../media/image678.png"/><Relationship Id="rId4" Type="http://schemas.openxmlformats.org/officeDocument/2006/relationships/image" Target="../media/image672.png"/><Relationship Id="rId9" Type="http://schemas.openxmlformats.org/officeDocument/2006/relationships/image" Target="../media/image67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4.png"/><Relationship Id="rId13" Type="http://schemas.openxmlformats.org/officeDocument/2006/relationships/image" Target="../media/image689.png"/><Relationship Id="rId3" Type="http://schemas.openxmlformats.org/officeDocument/2006/relationships/image" Target="../media/image679.png"/><Relationship Id="rId7" Type="http://schemas.openxmlformats.org/officeDocument/2006/relationships/image" Target="../media/image683.png"/><Relationship Id="rId12" Type="http://schemas.openxmlformats.org/officeDocument/2006/relationships/image" Target="../media/image68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2.png"/><Relationship Id="rId11" Type="http://schemas.openxmlformats.org/officeDocument/2006/relationships/image" Target="../media/image687.png"/><Relationship Id="rId5" Type="http://schemas.openxmlformats.org/officeDocument/2006/relationships/image" Target="../media/image681.png"/><Relationship Id="rId15" Type="http://schemas.openxmlformats.org/officeDocument/2006/relationships/image" Target="../media/image691.png"/><Relationship Id="rId10" Type="http://schemas.openxmlformats.org/officeDocument/2006/relationships/image" Target="../media/image686.png"/><Relationship Id="rId4" Type="http://schemas.openxmlformats.org/officeDocument/2006/relationships/image" Target="../media/image680.png"/><Relationship Id="rId9" Type="http://schemas.openxmlformats.org/officeDocument/2006/relationships/image" Target="../media/image685.png"/><Relationship Id="rId14" Type="http://schemas.openxmlformats.org/officeDocument/2006/relationships/image" Target="../media/image69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7.png"/><Relationship Id="rId13" Type="http://schemas.openxmlformats.org/officeDocument/2006/relationships/image" Target="../media/image702.png"/><Relationship Id="rId18" Type="http://schemas.openxmlformats.org/officeDocument/2006/relationships/image" Target="../media/image707.png"/><Relationship Id="rId3" Type="http://schemas.openxmlformats.org/officeDocument/2006/relationships/notesSlide" Target="../notesSlides/notesSlide43.xml"/><Relationship Id="rId21" Type="http://schemas.openxmlformats.org/officeDocument/2006/relationships/image" Target="../media/image692.wmf"/><Relationship Id="rId7" Type="http://schemas.openxmlformats.org/officeDocument/2006/relationships/image" Target="../media/image696.png"/><Relationship Id="rId12" Type="http://schemas.openxmlformats.org/officeDocument/2006/relationships/image" Target="../media/image701.png"/><Relationship Id="rId17" Type="http://schemas.openxmlformats.org/officeDocument/2006/relationships/image" Target="../media/image706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705.png"/><Relationship Id="rId20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695.png"/><Relationship Id="rId11" Type="http://schemas.openxmlformats.org/officeDocument/2006/relationships/image" Target="../media/image700.png"/><Relationship Id="rId24" Type="http://schemas.openxmlformats.org/officeDocument/2006/relationships/image" Target="../media/image710.png"/><Relationship Id="rId5" Type="http://schemas.openxmlformats.org/officeDocument/2006/relationships/image" Target="../media/image694.png"/><Relationship Id="rId15" Type="http://schemas.openxmlformats.org/officeDocument/2006/relationships/image" Target="../media/image704.png"/><Relationship Id="rId23" Type="http://schemas.openxmlformats.org/officeDocument/2006/relationships/image" Target="../media/image709.png"/><Relationship Id="rId10" Type="http://schemas.openxmlformats.org/officeDocument/2006/relationships/image" Target="../media/image699.png"/><Relationship Id="rId19" Type="http://schemas.openxmlformats.org/officeDocument/2006/relationships/image" Target="../media/image708.png"/><Relationship Id="rId4" Type="http://schemas.openxmlformats.org/officeDocument/2006/relationships/image" Target="../media/image693.png"/><Relationship Id="rId9" Type="http://schemas.openxmlformats.org/officeDocument/2006/relationships/image" Target="../media/image698.png"/><Relationship Id="rId14" Type="http://schemas.openxmlformats.org/officeDocument/2006/relationships/image" Target="../media/image703.png"/><Relationship Id="rId22" Type="http://schemas.openxmlformats.org/officeDocument/2006/relationships/oleObject" Target="../embeddings/oleObject2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4.png"/><Relationship Id="rId13" Type="http://schemas.openxmlformats.org/officeDocument/2006/relationships/image" Target="../media/image719.png"/><Relationship Id="rId18" Type="http://schemas.openxmlformats.org/officeDocument/2006/relationships/image" Target="../media/image724.png"/><Relationship Id="rId3" Type="http://schemas.openxmlformats.org/officeDocument/2006/relationships/notesSlide" Target="../notesSlides/notesSlide44.xml"/><Relationship Id="rId21" Type="http://schemas.openxmlformats.org/officeDocument/2006/relationships/image" Target="../media/image692.wmf"/><Relationship Id="rId7" Type="http://schemas.openxmlformats.org/officeDocument/2006/relationships/image" Target="../media/image713.png"/><Relationship Id="rId12" Type="http://schemas.openxmlformats.org/officeDocument/2006/relationships/image" Target="../media/image718.png"/><Relationship Id="rId17" Type="http://schemas.openxmlformats.org/officeDocument/2006/relationships/image" Target="../media/image723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722.png"/><Relationship Id="rId20" Type="http://schemas.openxmlformats.org/officeDocument/2006/relationships/oleObject" Target="../embeddings/oleObject3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712.png"/><Relationship Id="rId11" Type="http://schemas.openxmlformats.org/officeDocument/2006/relationships/image" Target="../media/image717.png"/><Relationship Id="rId24" Type="http://schemas.openxmlformats.org/officeDocument/2006/relationships/image" Target="../media/image726.png"/><Relationship Id="rId5" Type="http://schemas.openxmlformats.org/officeDocument/2006/relationships/image" Target="../media/image711.png"/><Relationship Id="rId15" Type="http://schemas.openxmlformats.org/officeDocument/2006/relationships/image" Target="../media/image721.png"/><Relationship Id="rId23" Type="http://schemas.openxmlformats.org/officeDocument/2006/relationships/image" Target="../media/image725.png"/><Relationship Id="rId10" Type="http://schemas.openxmlformats.org/officeDocument/2006/relationships/image" Target="../media/image716.png"/><Relationship Id="rId19" Type="http://schemas.openxmlformats.org/officeDocument/2006/relationships/image" Target="../media/image708.png"/><Relationship Id="rId4" Type="http://schemas.openxmlformats.org/officeDocument/2006/relationships/image" Target="../media/image693.png"/><Relationship Id="rId9" Type="http://schemas.openxmlformats.org/officeDocument/2006/relationships/image" Target="../media/image715.png"/><Relationship Id="rId14" Type="http://schemas.openxmlformats.org/officeDocument/2006/relationships/image" Target="../media/image720.png"/><Relationship Id="rId22" Type="http://schemas.openxmlformats.org/officeDocument/2006/relationships/oleObject" Target="../embeddings/oleObject4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2.png"/><Relationship Id="rId13" Type="http://schemas.openxmlformats.org/officeDocument/2006/relationships/image" Target="../media/image737.png"/><Relationship Id="rId18" Type="http://schemas.openxmlformats.org/officeDocument/2006/relationships/image" Target="../media/image742.png"/><Relationship Id="rId3" Type="http://schemas.openxmlformats.org/officeDocument/2006/relationships/image" Target="../media/image727.png"/><Relationship Id="rId7" Type="http://schemas.openxmlformats.org/officeDocument/2006/relationships/image" Target="../media/image731.png"/><Relationship Id="rId12" Type="http://schemas.openxmlformats.org/officeDocument/2006/relationships/image" Target="../media/image736.png"/><Relationship Id="rId17" Type="http://schemas.openxmlformats.org/officeDocument/2006/relationships/image" Target="../media/image741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7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0.png"/><Relationship Id="rId11" Type="http://schemas.openxmlformats.org/officeDocument/2006/relationships/image" Target="../media/image735.png"/><Relationship Id="rId5" Type="http://schemas.openxmlformats.org/officeDocument/2006/relationships/image" Target="../media/image729.png"/><Relationship Id="rId15" Type="http://schemas.openxmlformats.org/officeDocument/2006/relationships/image" Target="../media/image739.png"/><Relationship Id="rId10" Type="http://schemas.openxmlformats.org/officeDocument/2006/relationships/image" Target="../media/image734.png"/><Relationship Id="rId19" Type="http://schemas.openxmlformats.org/officeDocument/2006/relationships/image" Target="../media/image743.png"/><Relationship Id="rId4" Type="http://schemas.openxmlformats.org/officeDocument/2006/relationships/image" Target="../media/image728.png"/><Relationship Id="rId9" Type="http://schemas.openxmlformats.org/officeDocument/2006/relationships/image" Target="../media/image733.png"/><Relationship Id="rId14" Type="http://schemas.openxmlformats.org/officeDocument/2006/relationships/image" Target="../media/image73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9.png"/><Relationship Id="rId13" Type="http://schemas.openxmlformats.org/officeDocument/2006/relationships/image" Target="../media/image754.png"/><Relationship Id="rId3" Type="http://schemas.openxmlformats.org/officeDocument/2006/relationships/image" Target="../media/image744.png"/><Relationship Id="rId7" Type="http://schemas.openxmlformats.org/officeDocument/2006/relationships/image" Target="../media/image748.png"/><Relationship Id="rId12" Type="http://schemas.openxmlformats.org/officeDocument/2006/relationships/image" Target="../media/image753.png"/><Relationship Id="rId17" Type="http://schemas.openxmlformats.org/officeDocument/2006/relationships/image" Target="../media/image758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75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7.png"/><Relationship Id="rId11" Type="http://schemas.openxmlformats.org/officeDocument/2006/relationships/image" Target="../media/image752.png"/><Relationship Id="rId5" Type="http://schemas.openxmlformats.org/officeDocument/2006/relationships/image" Target="../media/image746.png"/><Relationship Id="rId15" Type="http://schemas.openxmlformats.org/officeDocument/2006/relationships/image" Target="../media/image756.png"/><Relationship Id="rId10" Type="http://schemas.openxmlformats.org/officeDocument/2006/relationships/image" Target="../media/image751.png"/><Relationship Id="rId4" Type="http://schemas.openxmlformats.org/officeDocument/2006/relationships/image" Target="../media/image745.png"/><Relationship Id="rId9" Type="http://schemas.openxmlformats.org/officeDocument/2006/relationships/image" Target="../media/image750.png"/><Relationship Id="rId14" Type="http://schemas.openxmlformats.org/officeDocument/2006/relationships/image" Target="../media/image75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4.png"/><Relationship Id="rId13" Type="http://schemas.openxmlformats.org/officeDocument/2006/relationships/image" Target="../media/image769.png"/><Relationship Id="rId18" Type="http://schemas.openxmlformats.org/officeDocument/2006/relationships/image" Target="../media/image774.png"/><Relationship Id="rId3" Type="http://schemas.openxmlformats.org/officeDocument/2006/relationships/image" Target="../media/image759.png"/><Relationship Id="rId21" Type="http://schemas.openxmlformats.org/officeDocument/2006/relationships/image" Target="../media/image777.png"/><Relationship Id="rId7" Type="http://schemas.openxmlformats.org/officeDocument/2006/relationships/image" Target="../media/image763.png"/><Relationship Id="rId12" Type="http://schemas.openxmlformats.org/officeDocument/2006/relationships/image" Target="../media/image768.png"/><Relationship Id="rId17" Type="http://schemas.openxmlformats.org/officeDocument/2006/relationships/image" Target="../media/image773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772.png"/><Relationship Id="rId20" Type="http://schemas.openxmlformats.org/officeDocument/2006/relationships/image" Target="../media/image77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2.png"/><Relationship Id="rId11" Type="http://schemas.openxmlformats.org/officeDocument/2006/relationships/image" Target="../media/image767.png"/><Relationship Id="rId5" Type="http://schemas.openxmlformats.org/officeDocument/2006/relationships/image" Target="../media/image761.png"/><Relationship Id="rId15" Type="http://schemas.openxmlformats.org/officeDocument/2006/relationships/image" Target="../media/image771.png"/><Relationship Id="rId10" Type="http://schemas.openxmlformats.org/officeDocument/2006/relationships/image" Target="../media/image766.png"/><Relationship Id="rId19" Type="http://schemas.openxmlformats.org/officeDocument/2006/relationships/image" Target="../media/image775.png"/><Relationship Id="rId4" Type="http://schemas.openxmlformats.org/officeDocument/2006/relationships/image" Target="../media/image760.png"/><Relationship Id="rId9" Type="http://schemas.openxmlformats.org/officeDocument/2006/relationships/image" Target="../media/image765.png"/><Relationship Id="rId14" Type="http://schemas.openxmlformats.org/officeDocument/2006/relationships/image" Target="../media/image770.png"/><Relationship Id="rId22" Type="http://schemas.openxmlformats.org/officeDocument/2006/relationships/image" Target="../media/image77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4.png"/><Relationship Id="rId13" Type="http://schemas.openxmlformats.org/officeDocument/2006/relationships/image" Target="../media/image789.png"/><Relationship Id="rId18" Type="http://schemas.openxmlformats.org/officeDocument/2006/relationships/image" Target="../media/image794.png"/><Relationship Id="rId3" Type="http://schemas.openxmlformats.org/officeDocument/2006/relationships/image" Target="../media/image779.png"/><Relationship Id="rId21" Type="http://schemas.openxmlformats.org/officeDocument/2006/relationships/image" Target="../media/image797.png"/><Relationship Id="rId7" Type="http://schemas.openxmlformats.org/officeDocument/2006/relationships/image" Target="../media/image783.png"/><Relationship Id="rId12" Type="http://schemas.openxmlformats.org/officeDocument/2006/relationships/image" Target="../media/image788.png"/><Relationship Id="rId17" Type="http://schemas.openxmlformats.org/officeDocument/2006/relationships/image" Target="../media/image793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792.png"/><Relationship Id="rId20" Type="http://schemas.openxmlformats.org/officeDocument/2006/relationships/image" Target="../media/image79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2.png"/><Relationship Id="rId11" Type="http://schemas.openxmlformats.org/officeDocument/2006/relationships/image" Target="../media/image787.png"/><Relationship Id="rId5" Type="http://schemas.openxmlformats.org/officeDocument/2006/relationships/image" Target="../media/image781.png"/><Relationship Id="rId15" Type="http://schemas.openxmlformats.org/officeDocument/2006/relationships/image" Target="../media/image791.png"/><Relationship Id="rId10" Type="http://schemas.openxmlformats.org/officeDocument/2006/relationships/image" Target="../media/image786.png"/><Relationship Id="rId19" Type="http://schemas.openxmlformats.org/officeDocument/2006/relationships/image" Target="../media/image795.png"/><Relationship Id="rId4" Type="http://schemas.openxmlformats.org/officeDocument/2006/relationships/image" Target="../media/image780.png"/><Relationship Id="rId9" Type="http://schemas.openxmlformats.org/officeDocument/2006/relationships/image" Target="../media/image785.png"/><Relationship Id="rId14" Type="http://schemas.openxmlformats.org/officeDocument/2006/relationships/image" Target="../media/image79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2.png"/><Relationship Id="rId13" Type="http://schemas.openxmlformats.org/officeDocument/2006/relationships/image" Target="../media/image807.png"/><Relationship Id="rId3" Type="http://schemas.openxmlformats.org/officeDocument/2006/relationships/image" Target="../media/image779.png"/><Relationship Id="rId7" Type="http://schemas.openxmlformats.org/officeDocument/2006/relationships/image" Target="../media/image801.png"/><Relationship Id="rId12" Type="http://schemas.openxmlformats.org/officeDocument/2006/relationships/image" Target="../media/image806.png"/><Relationship Id="rId17" Type="http://schemas.openxmlformats.org/officeDocument/2006/relationships/image" Target="../media/image811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8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00.png"/><Relationship Id="rId11" Type="http://schemas.openxmlformats.org/officeDocument/2006/relationships/image" Target="../media/image805.png"/><Relationship Id="rId5" Type="http://schemas.openxmlformats.org/officeDocument/2006/relationships/image" Target="../media/image799.png"/><Relationship Id="rId15" Type="http://schemas.openxmlformats.org/officeDocument/2006/relationships/image" Target="../media/image809.png"/><Relationship Id="rId10" Type="http://schemas.openxmlformats.org/officeDocument/2006/relationships/image" Target="../media/image804.png"/><Relationship Id="rId4" Type="http://schemas.openxmlformats.org/officeDocument/2006/relationships/image" Target="../media/image798.png"/><Relationship Id="rId9" Type="http://schemas.openxmlformats.org/officeDocument/2006/relationships/image" Target="../media/image803.png"/><Relationship Id="rId14" Type="http://schemas.openxmlformats.org/officeDocument/2006/relationships/image" Target="../media/image80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6.png"/><Relationship Id="rId13" Type="http://schemas.openxmlformats.org/officeDocument/2006/relationships/image" Target="../media/image821.png"/><Relationship Id="rId18" Type="http://schemas.openxmlformats.org/officeDocument/2006/relationships/image" Target="../media/image826.png"/><Relationship Id="rId3" Type="http://schemas.openxmlformats.org/officeDocument/2006/relationships/image" Target="../media/image779.png"/><Relationship Id="rId7" Type="http://schemas.openxmlformats.org/officeDocument/2006/relationships/image" Target="../media/image815.png"/><Relationship Id="rId12" Type="http://schemas.openxmlformats.org/officeDocument/2006/relationships/image" Target="../media/image820.png"/><Relationship Id="rId17" Type="http://schemas.openxmlformats.org/officeDocument/2006/relationships/image" Target="../media/image825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8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14.png"/><Relationship Id="rId11" Type="http://schemas.openxmlformats.org/officeDocument/2006/relationships/image" Target="../media/image819.png"/><Relationship Id="rId5" Type="http://schemas.openxmlformats.org/officeDocument/2006/relationships/image" Target="../media/image813.png"/><Relationship Id="rId15" Type="http://schemas.openxmlformats.org/officeDocument/2006/relationships/image" Target="../media/image823.png"/><Relationship Id="rId10" Type="http://schemas.openxmlformats.org/officeDocument/2006/relationships/image" Target="../media/image818.png"/><Relationship Id="rId19" Type="http://schemas.openxmlformats.org/officeDocument/2006/relationships/image" Target="../media/image827.png"/><Relationship Id="rId4" Type="http://schemas.openxmlformats.org/officeDocument/2006/relationships/image" Target="../media/image812.png"/><Relationship Id="rId9" Type="http://schemas.openxmlformats.org/officeDocument/2006/relationships/image" Target="../media/image817.png"/><Relationship Id="rId14" Type="http://schemas.openxmlformats.org/officeDocument/2006/relationships/image" Target="../media/image82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3.png"/><Relationship Id="rId13" Type="http://schemas.openxmlformats.org/officeDocument/2006/relationships/image" Target="../media/image838.png"/><Relationship Id="rId18" Type="http://schemas.openxmlformats.org/officeDocument/2006/relationships/image" Target="../media/image843.png"/><Relationship Id="rId3" Type="http://schemas.openxmlformats.org/officeDocument/2006/relationships/image" Target="../media/image828.png"/><Relationship Id="rId21" Type="http://schemas.openxmlformats.org/officeDocument/2006/relationships/image" Target="../media/image846.png"/><Relationship Id="rId7" Type="http://schemas.openxmlformats.org/officeDocument/2006/relationships/image" Target="../media/image832.png"/><Relationship Id="rId12" Type="http://schemas.openxmlformats.org/officeDocument/2006/relationships/image" Target="../media/image837.png"/><Relationship Id="rId17" Type="http://schemas.openxmlformats.org/officeDocument/2006/relationships/image" Target="../media/image842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841.png"/><Relationship Id="rId20" Type="http://schemas.openxmlformats.org/officeDocument/2006/relationships/image" Target="../media/image84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31.png"/><Relationship Id="rId11" Type="http://schemas.openxmlformats.org/officeDocument/2006/relationships/image" Target="../media/image836.png"/><Relationship Id="rId5" Type="http://schemas.openxmlformats.org/officeDocument/2006/relationships/image" Target="../media/image830.png"/><Relationship Id="rId15" Type="http://schemas.openxmlformats.org/officeDocument/2006/relationships/image" Target="../media/image840.png"/><Relationship Id="rId10" Type="http://schemas.openxmlformats.org/officeDocument/2006/relationships/image" Target="../media/image835.png"/><Relationship Id="rId19" Type="http://schemas.openxmlformats.org/officeDocument/2006/relationships/image" Target="../media/image844.png"/><Relationship Id="rId4" Type="http://schemas.openxmlformats.org/officeDocument/2006/relationships/image" Target="../media/image829.png"/><Relationship Id="rId9" Type="http://schemas.openxmlformats.org/officeDocument/2006/relationships/image" Target="../media/image834.png"/><Relationship Id="rId14" Type="http://schemas.openxmlformats.org/officeDocument/2006/relationships/image" Target="../media/image83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2.png"/><Relationship Id="rId13" Type="http://schemas.openxmlformats.org/officeDocument/2006/relationships/image" Target="../media/image857.png"/><Relationship Id="rId18" Type="http://schemas.openxmlformats.org/officeDocument/2006/relationships/image" Target="../media/image862.png"/><Relationship Id="rId3" Type="http://schemas.openxmlformats.org/officeDocument/2006/relationships/image" Target="../media/image847.png"/><Relationship Id="rId7" Type="http://schemas.openxmlformats.org/officeDocument/2006/relationships/image" Target="../media/image851.png"/><Relationship Id="rId12" Type="http://schemas.openxmlformats.org/officeDocument/2006/relationships/image" Target="../media/image856.png"/><Relationship Id="rId17" Type="http://schemas.openxmlformats.org/officeDocument/2006/relationships/image" Target="../media/image861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86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50.png"/><Relationship Id="rId11" Type="http://schemas.openxmlformats.org/officeDocument/2006/relationships/image" Target="../media/image855.png"/><Relationship Id="rId5" Type="http://schemas.openxmlformats.org/officeDocument/2006/relationships/image" Target="../media/image849.png"/><Relationship Id="rId15" Type="http://schemas.openxmlformats.org/officeDocument/2006/relationships/image" Target="../media/image859.png"/><Relationship Id="rId10" Type="http://schemas.openxmlformats.org/officeDocument/2006/relationships/image" Target="../media/image854.png"/><Relationship Id="rId4" Type="http://schemas.openxmlformats.org/officeDocument/2006/relationships/image" Target="../media/image848.png"/><Relationship Id="rId9" Type="http://schemas.openxmlformats.org/officeDocument/2006/relationships/image" Target="../media/image853.png"/><Relationship Id="rId14" Type="http://schemas.openxmlformats.org/officeDocument/2006/relationships/image" Target="../media/image85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8.png"/><Relationship Id="rId3" Type="http://schemas.openxmlformats.org/officeDocument/2006/relationships/image" Target="../media/image863.png"/><Relationship Id="rId7" Type="http://schemas.openxmlformats.org/officeDocument/2006/relationships/image" Target="../media/image86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66.png"/><Relationship Id="rId5" Type="http://schemas.openxmlformats.org/officeDocument/2006/relationships/image" Target="../media/image865.png"/><Relationship Id="rId4" Type="http://schemas.openxmlformats.org/officeDocument/2006/relationships/image" Target="../media/image86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4.png"/><Relationship Id="rId13" Type="http://schemas.openxmlformats.org/officeDocument/2006/relationships/image" Target="../media/image879.png"/><Relationship Id="rId18" Type="http://schemas.openxmlformats.org/officeDocument/2006/relationships/image" Target="../media/image884.png"/><Relationship Id="rId3" Type="http://schemas.openxmlformats.org/officeDocument/2006/relationships/image" Target="../media/image869.png"/><Relationship Id="rId7" Type="http://schemas.openxmlformats.org/officeDocument/2006/relationships/image" Target="../media/image873.png"/><Relationship Id="rId12" Type="http://schemas.openxmlformats.org/officeDocument/2006/relationships/image" Target="../media/image878.png"/><Relationship Id="rId17" Type="http://schemas.openxmlformats.org/officeDocument/2006/relationships/image" Target="../media/image883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88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72.png"/><Relationship Id="rId11" Type="http://schemas.openxmlformats.org/officeDocument/2006/relationships/image" Target="../media/image877.png"/><Relationship Id="rId5" Type="http://schemas.openxmlformats.org/officeDocument/2006/relationships/image" Target="../media/image871.png"/><Relationship Id="rId15" Type="http://schemas.openxmlformats.org/officeDocument/2006/relationships/image" Target="../media/image881.png"/><Relationship Id="rId10" Type="http://schemas.openxmlformats.org/officeDocument/2006/relationships/image" Target="../media/image876.png"/><Relationship Id="rId4" Type="http://schemas.openxmlformats.org/officeDocument/2006/relationships/image" Target="../media/image870.png"/><Relationship Id="rId9" Type="http://schemas.openxmlformats.org/officeDocument/2006/relationships/image" Target="../media/image875.png"/><Relationship Id="rId14" Type="http://schemas.openxmlformats.org/officeDocument/2006/relationships/image" Target="../media/image88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13" Type="http://schemas.openxmlformats.org/officeDocument/2006/relationships/image" Target="../media/image895.png"/><Relationship Id="rId18" Type="http://schemas.openxmlformats.org/officeDocument/2006/relationships/image" Target="../media/image900.png"/><Relationship Id="rId3" Type="http://schemas.openxmlformats.org/officeDocument/2006/relationships/image" Target="../media/image885.png"/><Relationship Id="rId7" Type="http://schemas.openxmlformats.org/officeDocument/2006/relationships/image" Target="../media/image889.png"/><Relationship Id="rId12" Type="http://schemas.openxmlformats.org/officeDocument/2006/relationships/image" Target="../media/image894.png"/><Relationship Id="rId17" Type="http://schemas.openxmlformats.org/officeDocument/2006/relationships/image" Target="../media/image899.png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898.png"/><Relationship Id="rId20" Type="http://schemas.openxmlformats.org/officeDocument/2006/relationships/image" Target="../media/image90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88.png"/><Relationship Id="rId11" Type="http://schemas.openxmlformats.org/officeDocument/2006/relationships/image" Target="../media/image893.png"/><Relationship Id="rId5" Type="http://schemas.openxmlformats.org/officeDocument/2006/relationships/image" Target="../media/image887.png"/><Relationship Id="rId15" Type="http://schemas.openxmlformats.org/officeDocument/2006/relationships/image" Target="../media/image897.png"/><Relationship Id="rId10" Type="http://schemas.openxmlformats.org/officeDocument/2006/relationships/image" Target="../media/image892.png"/><Relationship Id="rId19" Type="http://schemas.openxmlformats.org/officeDocument/2006/relationships/image" Target="../media/image901.png"/><Relationship Id="rId4" Type="http://schemas.openxmlformats.org/officeDocument/2006/relationships/image" Target="../media/image886.png"/><Relationship Id="rId9" Type="http://schemas.openxmlformats.org/officeDocument/2006/relationships/image" Target="../media/image891.png"/><Relationship Id="rId14" Type="http://schemas.openxmlformats.org/officeDocument/2006/relationships/image" Target="../media/image89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8.png"/><Relationship Id="rId13" Type="http://schemas.openxmlformats.org/officeDocument/2006/relationships/image" Target="../media/image913.png"/><Relationship Id="rId18" Type="http://schemas.openxmlformats.org/officeDocument/2006/relationships/image" Target="../media/image918.png"/><Relationship Id="rId3" Type="http://schemas.openxmlformats.org/officeDocument/2006/relationships/image" Target="../media/image903.png"/><Relationship Id="rId7" Type="http://schemas.openxmlformats.org/officeDocument/2006/relationships/image" Target="../media/image907.png"/><Relationship Id="rId12" Type="http://schemas.openxmlformats.org/officeDocument/2006/relationships/image" Target="../media/image912.png"/><Relationship Id="rId17" Type="http://schemas.openxmlformats.org/officeDocument/2006/relationships/image" Target="../media/image917.pn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916.png"/><Relationship Id="rId20" Type="http://schemas.openxmlformats.org/officeDocument/2006/relationships/image" Target="../media/image92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06.png"/><Relationship Id="rId11" Type="http://schemas.openxmlformats.org/officeDocument/2006/relationships/image" Target="../media/image911.png"/><Relationship Id="rId5" Type="http://schemas.openxmlformats.org/officeDocument/2006/relationships/image" Target="../media/image905.png"/><Relationship Id="rId15" Type="http://schemas.openxmlformats.org/officeDocument/2006/relationships/image" Target="../media/image915.png"/><Relationship Id="rId10" Type="http://schemas.openxmlformats.org/officeDocument/2006/relationships/image" Target="../media/image910.png"/><Relationship Id="rId19" Type="http://schemas.openxmlformats.org/officeDocument/2006/relationships/image" Target="../media/image919.png"/><Relationship Id="rId4" Type="http://schemas.openxmlformats.org/officeDocument/2006/relationships/image" Target="../media/image904.png"/><Relationship Id="rId9" Type="http://schemas.openxmlformats.org/officeDocument/2006/relationships/image" Target="../media/image909.png"/><Relationship Id="rId14" Type="http://schemas.openxmlformats.org/officeDocument/2006/relationships/image" Target="../media/image91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6.png"/><Relationship Id="rId13" Type="http://schemas.openxmlformats.org/officeDocument/2006/relationships/image" Target="../media/image931.png"/><Relationship Id="rId3" Type="http://schemas.openxmlformats.org/officeDocument/2006/relationships/image" Target="../media/image921.png"/><Relationship Id="rId7" Type="http://schemas.openxmlformats.org/officeDocument/2006/relationships/image" Target="../media/image925.png"/><Relationship Id="rId12" Type="http://schemas.openxmlformats.org/officeDocument/2006/relationships/image" Target="../media/image93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24.png"/><Relationship Id="rId11" Type="http://schemas.openxmlformats.org/officeDocument/2006/relationships/image" Target="../media/image929.png"/><Relationship Id="rId5" Type="http://schemas.openxmlformats.org/officeDocument/2006/relationships/image" Target="../media/image923.png"/><Relationship Id="rId10" Type="http://schemas.openxmlformats.org/officeDocument/2006/relationships/image" Target="../media/image928.png"/><Relationship Id="rId4" Type="http://schemas.openxmlformats.org/officeDocument/2006/relationships/image" Target="../media/image922.png"/><Relationship Id="rId9" Type="http://schemas.openxmlformats.org/officeDocument/2006/relationships/image" Target="../media/image9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9.png"/><Relationship Id="rId3" Type="http://schemas.openxmlformats.org/officeDocument/2006/relationships/image" Target="../media/image934.png"/><Relationship Id="rId7" Type="http://schemas.openxmlformats.org/officeDocument/2006/relationships/image" Target="../media/image93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37.png"/><Relationship Id="rId11" Type="http://schemas.openxmlformats.org/officeDocument/2006/relationships/image" Target="../media/image942.png"/><Relationship Id="rId5" Type="http://schemas.openxmlformats.org/officeDocument/2006/relationships/image" Target="../media/image936.png"/><Relationship Id="rId10" Type="http://schemas.openxmlformats.org/officeDocument/2006/relationships/image" Target="../media/image941.png"/><Relationship Id="rId4" Type="http://schemas.openxmlformats.org/officeDocument/2006/relationships/image" Target="../media/image935.png"/><Relationship Id="rId9" Type="http://schemas.openxmlformats.org/officeDocument/2006/relationships/image" Target="../media/image94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7.png"/><Relationship Id="rId3" Type="http://schemas.openxmlformats.org/officeDocument/2006/relationships/image" Target="../media/image943.png"/><Relationship Id="rId7" Type="http://schemas.openxmlformats.org/officeDocument/2006/relationships/image" Target="../media/image9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45.png"/><Relationship Id="rId11" Type="http://schemas.openxmlformats.org/officeDocument/2006/relationships/image" Target="../media/image950.png"/><Relationship Id="rId5" Type="http://schemas.openxmlformats.org/officeDocument/2006/relationships/image" Target="../media/image944.png"/><Relationship Id="rId10" Type="http://schemas.openxmlformats.org/officeDocument/2006/relationships/image" Target="../media/image949.png"/><Relationship Id="rId4" Type="http://schemas.openxmlformats.org/officeDocument/2006/relationships/image" Target="../media/image357.png"/><Relationship Id="rId9" Type="http://schemas.openxmlformats.org/officeDocument/2006/relationships/image" Target="../media/image94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6.png"/><Relationship Id="rId13" Type="http://schemas.openxmlformats.org/officeDocument/2006/relationships/image" Target="../media/image961.png"/><Relationship Id="rId18" Type="http://schemas.openxmlformats.org/officeDocument/2006/relationships/image" Target="../media/image966.png"/><Relationship Id="rId3" Type="http://schemas.openxmlformats.org/officeDocument/2006/relationships/image" Target="../media/image951.png"/><Relationship Id="rId21" Type="http://schemas.openxmlformats.org/officeDocument/2006/relationships/image" Target="../media/image969.png"/><Relationship Id="rId7" Type="http://schemas.openxmlformats.org/officeDocument/2006/relationships/image" Target="../media/image955.png"/><Relationship Id="rId12" Type="http://schemas.openxmlformats.org/officeDocument/2006/relationships/image" Target="../media/image960.png"/><Relationship Id="rId17" Type="http://schemas.openxmlformats.org/officeDocument/2006/relationships/image" Target="../media/image965.pn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964.png"/><Relationship Id="rId20" Type="http://schemas.openxmlformats.org/officeDocument/2006/relationships/image" Target="../media/image96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54.png"/><Relationship Id="rId11" Type="http://schemas.openxmlformats.org/officeDocument/2006/relationships/image" Target="../media/image959.png"/><Relationship Id="rId5" Type="http://schemas.openxmlformats.org/officeDocument/2006/relationships/image" Target="../media/image953.png"/><Relationship Id="rId15" Type="http://schemas.openxmlformats.org/officeDocument/2006/relationships/image" Target="../media/image963.png"/><Relationship Id="rId10" Type="http://schemas.openxmlformats.org/officeDocument/2006/relationships/image" Target="../media/image958.png"/><Relationship Id="rId19" Type="http://schemas.openxmlformats.org/officeDocument/2006/relationships/image" Target="../media/image967.png"/><Relationship Id="rId4" Type="http://schemas.openxmlformats.org/officeDocument/2006/relationships/image" Target="../media/image952.png"/><Relationship Id="rId9" Type="http://schemas.openxmlformats.org/officeDocument/2006/relationships/image" Target="../media/image957.png"/><Relationship Id="rId14" Type="http://schemas.openxmlformats.org/officeDocument/2006/relationships/image" Target="../media/image96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6.png"/><Relationship Id="rId3" Type="http://schemas.openxmlformats.org/officeDocument/2006/relationships/image" Target="../media/image971.jpeg"/><Relationship Id="rId7" Type="http://schemas.openxmlformats.org/officeDocument/2006/relationships/image" Target="../media/image975.jpeg"/><Relationship Id="rId12" Type="http://schemas.openxmlformats.org/officeDocument/2006/relationships/image" Target="../media/image970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74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973.png"/><Relationship Id="rId10" Type="http://schemas.openxmlformats.org/officeDocument/2006/relationships/image" Target="../media/image978.jpeg"/><Relationship Id="rId4" Type="http://schemas.openxmlformats.org/officeDocument/2006/relationships/image" Target="../media/image972.png"/><Relationship Id="rId9" Type="http://schemas.openxmlformats.org/officeDocument/2006/relationships/image" Target="../media/image97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2016 Plains Region Portfolio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11" y="4307205"/>
            <a:ext cx="6841178" cy="255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799159"/>
              </p:ext>
            </p:extLst>
          </p:nvPr>
        </p:nvGraphicFramePr>
        <p:xfrm>
          <a:off x="1600200" y="1865376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Crush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1002  1944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0-78000-01305-4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0-78000-01389-4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2542975"/>
              </p:ext>
            </p:extLst>
          </p:nvPr>
        </p:nvGraphicFramePr>
        <p:xfrm>
          <a:off x="1600200" y="3529584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1002  1907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0-78000-01345-0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0-78000-01362-7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28" y="1"/>
            <a:ext cx="1509572" cy="1371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81200" y="578345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23821"/>
            <a:ext cx="1554480" cy="746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23821"/>
            <a:ext cx="1554480" cy="746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88029"/>
            <a:ext cx="1554480" cy="746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82713"/>
            <a:ext cx="1554480" cy="74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16" y="2819400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748" y="2819400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15" y="4488703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747" y="4486045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0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7388720"/>
              </p:ext>
            </p:extLst>
          </p:nvPr>
        </p:nvGraphicFramePr>
        <p:xfrm>
          <a:off x="1600200" y="1865376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 Sparkling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 Sparkling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1000  0903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1000  0907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0-78000-14716-2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0-78000-15416-0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7950198"/>
              </p:ext>
            </p:extLst>
          </p:nvPr>
        </p:nvGraphicFramePr>
        <p:xfrm>
          <a:off x="1600200" y="3529584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 Sparkling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 Lime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 Sparkling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Mandarin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1000  0906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0-78000-16516-6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0-78000-15516-7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256616" y="578345"/>
            <a:ext cx="43704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Sparkling Waters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23821"/>
            <a:ext cx="1554480" cy="74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28" y="2227365"/>
            <a:ext cx="1554480" cy="746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88029"/>
            <a:ext cx="1554480" cy="746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28" y="3888029"/>
            <a:ext cx="1554480" cy="746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42" y="4486045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42" y="2819400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42" y="2819399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70" y="4486044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5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6056709"/>
              </p:ext>
            </p:extLst>
          </p:nvPr>
        </p:nvGraphicFramePr>
        <p:xfrm>
          <a:off x="182880" y="1348741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0-78000-00204-1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0-78000-00205-8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0-78000-00180-8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3505994"/>
              </p:ext>
            </p:extLst>
          </p:nvPr>
        </p:nvGraphicFramePr>
        <p:xfrm>
          <a:off x="182880" y="3124200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0-78000-00189-1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0-78000-00197-6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0-78000-00209-6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1842508"/>
              </p:ext>
            </p:extLst>
          </p:nvPr>
        </p:nvGraphicFramePr>
        <p:xfrm>
          <a:off x="182880" y="4899659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0-78000-00201-0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0-78000-00212-6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0-78000-00208-9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73929" y="607249"/>
            <a:ext cx="34134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7.5oz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Slim Cans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(4x6pk)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02309"/>
            <a:ext cx="1371600" cy="938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958" y="1702309"/>
            <a:ext cx="1371600" cy="938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22" y="3477768"/>
            <a:ext cx="1371600" cy="938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237" y="1702309"/>
            <a:ext cx="1371600" cy="9387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77768"/>
            <a:ext cx="1371600" cy="9387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74" y="3477768"/>
            <a:ext cx="1371600" cy="9387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253227"/>
            <a:ext cx="1371600" cy="9387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74" y="5253227"/>
            <a:ext cx="1371600" cy="9387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933" y="2483622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67" y="4260935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86" y="2483623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01" y="2483623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66" y="4267198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795" y="6019800"/>
            <a:ext cx="1379223" cy="45720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00" y="6019799"/>
            <a:ext cx="1379223" cy="4572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74" y="4267199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836" y="5253227"/>
            <a:ext cx="1371600" cy="938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88" y="601979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6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6511014"/>
              </p:ext>
            </p:extLst>
          </p:nvPr>
        </p:nvGraphicFramePr>
        <p:xfrm>
          <a:off x="1645920" y="1905000"/>
          <a:ext cx="58521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0-78000-00207-2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199303"/>
              </p:ext>
            </p:extLst>
          </p:nvPr>
        </p:nvGraphicFramePr>
        <p:xfrm>
          <a:off x="1645920" y="3680459"/>
          <a:ext cx="58521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Big Red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1008  5703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0-71817-00126-9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0-78000-00202-7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258568"/>
            <a:ext cx="1371600" cy="938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58568"/>
            <a:ext cx="1371600" cy="938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034027"/>
            <a:ext cx="1371600" cy="938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34027"/>
            <a:ext cx="1371600" cy="938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034" y="4800600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28" y="3048000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035" y="3044722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28" y="4800600"/>
            <a:ext cx="1379223" cy="45720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73929" y="607249"/>
            <a:ext cx="34134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7.5oz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Slim Cans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(4x6pk)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465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491871"/>
              </p:ext>
            </p:extLst>
          </p:nvPr>
        </p:nvGraphicFramePr>
        <p:xfrm>
          <a:off x="182880" y="2209800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371600"/>
                <a:gridCol w="1554480"/>
                <a:gridCol w="1371600"/>
                <a:gridCol w="1554480"/>
                <a:gridCol w="137160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1008  1223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1008  1222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1008  1254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0-78000-02325-1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0-78000-02330-5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0-78000-02335-0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629140"/>
              </p:ext>
            </p:extLst>
          </p:nvPr>
        </p:nvGraphicFramePr>
        <p:xfrm>
          <a:off x="868680" y="4800600"/>
          <a:ext cx="74066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  <a:gridCol w="914400"/>
                <a:gridCol w="1554480"/>
                <a:gridCol w="91440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1008  1246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1008  1247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1008  1245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0-78000-00101-3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0-78000-00099-3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0-78000-00100-6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028965" y="607249"/>
            <a:ext cx="2903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Naturally </a:t>
            </a:r>
            <a:r>
              <a:rPr lang="en-US" sz="1800" b="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Sweetened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68251" y="1791938"/>
            <a:ext cx="2807500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12oz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Slim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Cans (4x6pk)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1914" y="4343400"/>
            <a:ext cx="27401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7.5oz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Slim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Cans (24pk)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7" y="2382245"/>
            <a:ext cx="1463040" cy="12972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890" y="2388968"/>
            <a:ext cx="1463040" cy="12972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38" y="2384694"/>
            <a:ext cx="1463040" cy="1301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1" y="5073564"/>
            <a:ext cx="412090" cy="1097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917" y="5073564"/>
            <a:ext cx="412090" cy="10972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98" y="5088939"/>
            <a:ext cx="412090" cy="10972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58" y="5935729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77" y="5942242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91" y="5935728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634" y="3345179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897" y="3345179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80" y="334517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9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6816784"/>
              </p:ext>
            </p:extLst>
          </p:nvPr>
        </p:nvGraphicFramePr>
        <p:xfrm>
          <a:off x="182880" y="1348741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1000  1720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1000  0765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1000  0759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0-78000-00315-4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0-78000-00323-9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0-78000-00038-2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2846319"/>
              </p:ext>
            </p:extLst>
          </p:nvPr>
        </p:nvGraphicFramePr>
        <p:xfrm>
          <a:off x="182880" y="3124200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1000  0760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1000  0780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1000  0781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0-78000-00079-5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0-78000-00187-7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0-78000-00256-0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1944411"/>
              </p:ext>
            </p:extLst>
          </p:nvPr>
        </p:nvGraphicFramePr>
        <p:xfrm>
          <a:off x="182880" y="4899659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Vernors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1000  0790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1000  0809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0-78000-00274-4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0-78000-00114-3</a:t>
                      </a:r>
                    </a:p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0-78000-00939-2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088117" y="607249"/>
            <a:ext cx="27850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12oz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Cans (4x6pk)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344" y="2432117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01" y="4247396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036" y="6019800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37" y="2438400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35" y="4247395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938" y="4258192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911" y="2438398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35" y="6019800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03" y="6019800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6" y="3551060"/>
            <a:ext cx="1369740" cy="8363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05" y="1754096"/>
            <a:ext cx="1367888" cy="8352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31" y="3528989"/>
            <a:ext cx="1371600" cy="8804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61" y="3528988"/>
            <a:ext cx="1371600" cy="8363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37" y="5303881"/>
            <a:ext cx="1371600" cy="83747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72" y="1746808"/>
            <a:ext cx="1371600" cy="8717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6" y="1744332"/>
            <a:ext cx="1371600" cy="87673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6" y="5305016"/>
            <a:ext cx="1371600" cy="83634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31" y="5283003"/>
            <a:ext cx="1371600" cy="87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6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0248708"/>
              </p:ext>
            </p:extLst>
          </p:nvPr>
        </p:nvGraphicFramePr>
        <p:xfrm>
          <a:off x="2103120" y="2209800"/>
          <a:ext cx="49377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  <a:gridCol w="91440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1007  8568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1008  9301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0-78000-00586-8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0-78000-00039-9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8450049"/>
              </p:ext>
            </p:extLst>
          </p:nvPr>
        </p:nvGraphicFramePr>
        <p:xfrm>
          <a:off x="868680" y="4114800"/>
          <a:ext cx="74066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  <a:gridCol w="914400"/>
                <a:gridCol w="1554480"/>
                <a:gridCol w="91440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1008  9269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1008  6430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1008  9257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0-78000-05223-7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0-78000-11323-5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0-78000-02439-5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58007" y="607249"/>
            <a:ext cx="2645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16oz Cans (24pk)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38" y="4114800"/>
            <a:ext cx="70104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81" y="4114800"/>
            <a:ext cx="701040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881" y="4114800"/>
            <a:ext cx="70104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52" y="2208245"/>
            <a:ext cx="701040" cy="16459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87" y="2208245"/>
            <a:ext cx="701040" cy="16459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789" y="3348515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28" y="3348515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023" y="5257800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60" y="5257799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302" y="525779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3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2494133"/>
              </p:ext>
            </p:extLst>
          </p:nvPr>
        </p:nvGraphicFramePr>
        <p:xfrm>
          <a:off x="182880" y="1348741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1000  1037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1000  1038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1000  1034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0-78000-08210-4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0-78000-08310-1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0-78000-01214-9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8902711"/>
              </p:ext>
            </p:extLst>
          </p:nvPr>
        </p:nvGraphicFramePr>
        <p:xfrm>
          <a:off x="182880" y="3124200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1000  1035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1000  1044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1000  1048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0-78000-01234-7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0-78000-05210-7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0-78000-11310-5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8724772"/>
              </p:ext>
            </p:extLst>
          </p:nvPr>
        </p:nvGraphicFramePr>
        <p:xfrm>
          <a:off x="182880" y="4899659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1000  6264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1000  1043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1000  1039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0-78000-15210-4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0-78000-01610-9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0-78000-04110-1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156245" y="607249"/>
            <a:ext cx="26488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12oz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Cans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(24pk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8" y="2512538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99" y="4261837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10" y="6019800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14598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90" y="4271013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99" y="2512539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9" y="4267198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276" y="6019800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5" y="1539597"/>
            <a:ext cx="1371600" cy="13417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01" y="1539597"/>
            <a:ext cx="1371600" cy="13442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68" y="3318988"/>
            <a:ext cx="1371600" cy="13442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534" y="1539597"/>
            <a:ext cx="1371600" cy="13442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5" y="3315056"/>
            <a:ext cx="1371600" cy="13442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5" y="5090515"/>
            <a:ext cx="1371600" cy="13442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01" y="3315056"/>
            <a:ext cx="1371600" cy="134421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68" y="5090515"/>
            <a:ext cx="1371600" cy="1344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01" y="5090515"/>
            <a:ext cx="1371600" cy="1344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7" y="60197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4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6141847"/>
              </p:ext>
            </p:extLst>
          </p:nvPr>
        </p:nvGraphicFramePr>
        <p:xfrm>
          <a:off x="182880" y="1805941"/>
          <a:ext cx="877824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1001  5502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1001  5506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1001  5534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0-78000-08208-1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0-78000-08308-8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0-78000-02002-1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03876"/>
              </p:ext>
            </p:extLst>
          </p:nvPr>
        </p:nvGraphicFramePr>
        <p:xfrm>
          <a:off x="182880" y="3397599"/>
          <a:ext cx="877824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1001  5531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1001  5572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1001  5440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0-78000-30003-1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0-78000-05208-4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0-78000-23008-6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2728"/>
              </p:ext>
            </p:extLst>
          </p:nvPr>
        </p:nvGraphicFramePr>
        <p:xfrm>
          <a:off x="1645920" y="4989257"/>
          <a:ext cx="585216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1001  5439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1001  5530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0-78000-11308-2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0-78000-15208-1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156245" y="607249"/>
            <a:ext cx="26488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12oz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Cans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(18pk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13" y="2794374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436" y="4403438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95096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91" y="2794373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47" y="4403438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02" y="2794374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825" y="4403437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82" y="5995095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79" y="2124173"/>
            <a:ext cx="1463040" cy="82657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370" y="2124173"/>
            <a:ext cx="1463040" cy="82657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080" y="2125726"/>
            <a:ext cx="1463040" cy="82502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716607"/>
            <a:ext cx="1463040" cy="82502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67" y="3716607"/>
            <a:ext cx="1463040" cy="82502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841" y="3716607"/>
            <a:ext cx="1463040" cy="82502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27" y="5308265"/>
            <a:ext cx="1463040" cy="8250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527" y="5308264"/>
            <a:ext cx="1463040" cy="82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1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4080429"/>
              </p:ext>
            </p:extLst>
          </p:nvPr>
        </p:nvGraphicFramePr>
        <p:xfrm>
          <a:off x="182880" y="1721858"/>
          <a:ext cx="877824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0-78000-08231-9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0-78000-08331-6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0-78000-01280-4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9048036"/>
              </p:ext>
            </p:extLst>
          </p:nvPr>
        </p:nvGraphicFramePr>
        <p:xfrm>
          <a:off x="182880" y="5029200"/>
          <a:ext cx="877824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1004  5978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1002  8020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0-78000-11388-4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0-78000-15288-3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0-78000-01688-8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373820" y="607249"/>
            <a:ext cx="4213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Bottles Bellyband (3x8pk)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514" y="2709438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05" y="4366127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98" y="6019799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76" y="2712457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76" y="4366128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06" y="2709439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75" y="6019799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965698"/>
            <a:ext cx="1463040" cy="9753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1965697"/>
            <a:ext cx="1463040" cy="9753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513" y="1965697"/>
            <a:ext cx="1463040" cy="9753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619369"/>
            <a:ext cx="1463040" cy="97536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3619368"/>
            <a:ext cx="1463040" cy="9753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4" y="5273040"/>
            <a:ext cx="1463040" cy="97536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5273039"/>
            <a:ext cx="1463040" cy="975360"/>
          </a:xfrm>
          <a:prstGeom prst="rect">
            <a:avLst/>
          </a:prstGeom>
        </p:spPr>
      </p:pic>
      <p:graphicFrame>
        <p:nvGraphicFramePr>
          <p:cNvPr id="2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6060716"/>
              </p:ext>
            </p:extLst>
          </p:nvPr>
        </p:nvGraphicFramePr>
        <p:xfrm>
          <a:off x="182880" y="3375529"/>
          <a:ext cx="877824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1008  9655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0-78000-01281-1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0-78000-05288-6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0-78000-02854-6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84" y="3619367"/>
            <a:ext cx="1463040" cy="975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84" y="5273039"/>
            <a:ext cx="1463040" cy="975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10" y="4366127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088" y="6026815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4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254782"/>
              </p:ext>
            </p:extLst>
          </p:nvPr>
        </p:nvGraphicFramePr>
        <p:xfrm>
          <a:off x="228600" y="1371600"/>
          <a:ext cx="8686800" cy="5212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37360"/>
                <a:gridCol w="1737360"/>
                <a:gridCol w="868680"/>
                <a:gridCol w="868680"/>
                <a:gridCol w="1737360"/>
                <a:gridCol w="1737360"/>
              </a:tblGrid>
              <a:tr h="740394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Dan </a:t>
                      </a:r>
                      <a:r>
                        <a:rPr lang="en-US" sz="1100" dirty="0" err="1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Taleno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="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Norfolk Branch Manager</a:t>
                      </a:r>
                      <a:endParaRPr lang="en-US" sz="1100" b="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="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Dan.Taleno@dpsg.com</a:t>
                      </a:r>
                      <a:endParaRPr lang="en-US" sz="1100" b="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="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505-2634</a:t>
                      </a:r>
                      <a:endParaRPr lang="en-US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0394"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Jonathan Grimm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Distribution Supervisor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Jonathan.Grimm@dpsg.com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860-1472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Brian </a:t>
                      </a:r>
                      <a:r>
                        <a:rPr lang="en-US" sz="1100" dirty="0" err="1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Buresh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Warehouse Supervisor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Brian.Buresh@dpsg.com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860-0757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0394"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Rick Anderson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Vending Department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Ricky.Anderson@dpsg.com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616-5777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Jennifer </a:t>
                      </a:r>
                      <a:r>
                        <a:rPr lang="en-US" sz="1100" dirty="0" err="1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Risinger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Administrative Assistant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Jennifer.Risinger@dpsg.com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371-9347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0394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Danny Olson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Sales – Yankton/Wayne – Northern Region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Danny.Olson@dpsg.com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649-6681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0394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Scott </a:t>
                      </a:r>
                      <a:r>
                        <a:rPr lang="en-US" sz="1100" dirty="0" err="1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Weinrich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Sales – Norfolk/West Point – Central Region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Scott.Weinrich@dpsg.com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750-5365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0394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Randy </a:t>
                      </a:r>
                      <a:r>
                        <a:rPr lang="en-US" sz="1100" dirty="0" err="1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Walnofer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Sales – Columbus/Schuyler – Southern Region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Randy.Walnofer@dpsg.com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992-9101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1931">
                <a:tc grid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TO PLACE AN ORDER</a:t>
                      </a:r>
                      <a:endParaRPr lang="en-US" sz="12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plains_orders@dpsg.com</a:t>
                      </a:r>
                      <a:endParaRPr lang="en-US" sz="12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(866) 592-3774, option #1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For equipment service:</a:t>
                      </a:r>
                      <a:endParaRPr lang="en-US" sz="12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plains_equipmentservice@dpsg.com</a:t>
                      </a:r>
                      <a:endParaRPr lang="en-US" sz="12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(866) 592-3774, option #2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3886200" cy="998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4400" y="265981"/>
            <a:ext cx="3048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Norfolk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Division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2001 </a:t>
            </a:r>
            <a:r>
              <a:rPr lang="en-US" sz="1050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Riverside Blvd.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Norfolk, NE 68701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(402) 371-9347 or (866) 248-7645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Fax: (866) 592-3774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3500" y="6581625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>
                <a:solidFill>
                  <a:srgbClr val="24406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Please include your account number and business name</a:t>
            </a:r>
            <a:endParaRPr lang="en-US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63" y="2209800"/>
            <a:ext cx="676275" cy="1371600"/>
          </a:xfrm>
          <a:prstGeom prst="rect">
            <a:avLst/>
          </a:prstGeom>
        </p:spPr>
      </p:pic>
      <p:pic>
        <p:nvPicPr>
          <p:cNvPr id="9" name="il_fi" descr="http://kaboom.org/docs/images/logos/funders/DPS_Let%27s_Play_Logo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4290965"/>
            <a:ext cx="135445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784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2768557"/>
              </p:ext>
            </p:extLst>
          </p:nvPr>
        </p:nvGraphicFramePr>
        <p:xfrm>
          <a:off x="1645920" y="1499518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0-78000-00386-4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0-78000-00388-8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2635357"/>
              </p:ext>
            </p:extLst>
          </p:nvPr>
        </p:nvGraphicFramePr>
        <p:xfrm>
          <a:off x="1645920" y="3189055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0-78000-01219-4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0-78000-01223-1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4029142"/>
              </p:ext>
            </p:extLst>
          </p:nvPr>
        </p:nvGraphicFramePr>
        <p:xfrm>
          <a:off x="182880" y="4876800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 Root Beer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0-78000-05242-8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0-78000-05342-5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0-78000-05442-2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859690" y="607249"/>
            <a:ext cx="32419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16.9oz Bottles (4x6pk)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99518"/>
            <a:ext cx="137160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870" y="1499518"/>
            <a:ext cx="137160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184153"/>
            <a:ext cx="137160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11" y="3193957"/>
            <a:ext cx="137160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83257"/>
            <a:ext cx="137160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869099"/>
            <a:ext cx="137160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67395"/>
            <a:ext cx="1371600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343311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519" y="6021902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88" y="6021901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323" y="2621280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63" y="2621279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693" y="4346421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80" y="602190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5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7437641"/>
              </p:ext>
            </p:extLst>
          </p:nvPr>
        </p:nvGraphicFramePr>
        <p:xfrm>
          <a:off x="1645920" y="1424940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471451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1000  1256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85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0-78000-11342-6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0-78000-00676-6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7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253579"/>
              </p:ext>
            </p:extLst>
          </p:nvPr>
        </p:nvGraphicFramePr>
        <p:xfrm>
          <a:off x="1645920" y="3150870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1000  1266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1000  2576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0-78000-00117-4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0-78000-14842-8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1311915"/>
              </p:ext>
            </p:extLst>
          </p:nvPr>
        </p:nvGraphicFramePr>
        <p:xfrm>
          <a:off x="182880" y="4876800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0-78000-00369-7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0-78000-04142-2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0-78000-01325-2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859690" y="607249"/>
            <a:ext cx="32419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16.9oz Bottles (4x6pk)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24940"/>
            <a:ext cx="137160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29" y="1424940"/>
            <a:ext cx="137160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150870"/>
            <a:ext cx="137160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29" y="3150870"/>
            <a:ext cx="137160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76800"/>
            <a:ext cx="137160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4876800"/>
            <a:ext cx="137160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7" y="4876800"/>
            <a:ext cx="1371600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28" y="4267200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48" y="6019800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77" y="4267199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67" y="2514600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328" y="6019799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08" y="6019799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28" y="25145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6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0410" y="607249"/>
            <a:ext cx="29004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20oz Bottles (24pk)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262936"/>
              </p:ext>
            </p:extLst>
          </p:nvPr>
        </p:nvGraphicFramePr>
        <p:xfrm>
          <a:off x="2331720" y="1447800"/>
          <a:ext cx="44805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1000  1195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0-78000-08240-1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0-78000-08340-8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035388"/>
              </p:ext>
            </p:extLst>
          </p:nvPr>
        </p:nvGraphicFramePr>
        <p:xfrm>
          <a:off x="2331720" y="3187647"/>
          <a:ext cx="44805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Cherry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Cherry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1000  1796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1000  1797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0-78000-09840-2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0-78000-09940-9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217334"/>
              </p:ext>
            </p:extLst>
          </p:nvPr>
        </p:nvGraphicFramePr>
        <p:xfrm>
          <a:off x="1211580" y="4927494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1000  1108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1000  1091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0-78000-00161-7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0-78000-00162-4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0-78000-00554-7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56540"/>
            <a:ext cx="554736" cy="1645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12" y="1456540"/>
            <a:ext cx="551688" cy="16459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87647"/>
            <a:ext cx="551688" cy="1645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12" y="3187647"/>
            <a:ext cx="551688" cy="1645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27" y="4935122"/>
            <a:ext cx="554736" cy="16459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75" y="4935122"/>
            <a:ext cx="554736" cy="1645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192" y="4937181"/>
            <a:ext cx="557784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410" y="6071116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01" y="6071114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32" y="4343399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32" y="2589152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344" y="6071115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59" y="4343398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58" y="25907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0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0410" y="607249"/>
            <a:ext cx="29004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20oz Bottles (24pk)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361365"/>
              </p:ext>
            </p:extLst>
          </p:nvPr>
        </p:nvGraphicFramePr>
        <p:xfrm>
          <a:off x="91440" y="1447800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1000  1096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1000  1109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0-78000-05240-4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0-78000-05340-1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0-78000-05440-8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0-78000-23040-6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791348"/>
              </p:ext>
            </p:extLst>
          </p:nvPr>
        </p:nvGraphicFramePr>
        <p:xfrm>
          <a:off x="91440" y="3187647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Sunkist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0-78000-11340-2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0-78000-12240-4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0-78000-11840-7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0-78000-11640-3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92310"/>
              </p:ext>
            </p:extLst>
          </p:nvPr>
        </p:nvGraphicFramePr>
        <p:xfrm>
          <a:off x="91440" y="4927494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Pink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Sunkist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Strawberry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1008  7783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1008  7800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</a:t>
                      </a:r>
                      <a:r>
                        <a:rPr lang="en-US" sz="9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xxxx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0-78000-02765-5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0-78000-02769-3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0-78000-02771-6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0-78000-15240-1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" y="1447801"/>
            <a:ext cx="557784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7799"/>
            <a:ext cx="554736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64" y="1441580"/>
            <a:ext cx="551688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3193868"/>
            <a:ext cx="554736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87648"/>
            <a:ext cx="554736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64" y="3187648"/>
            <a:ext cx="554736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81" y="3181425"/>
            <a:ext cx="554736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81" y="4927495"/>
            <a:ext cx="554736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81" y="1441580"/>
            <a:ext cx="554736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382" y="2590798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7" y="2590799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543" y="6058929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421" y="2590798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421" y="4343400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543" y="2590798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544" y="4337487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5" y="4335620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383" y="4335619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5" y="6058928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362" y="6058927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381" y="6058927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4933714"/>
            <a:ext cx="554736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87" y="4927494"/>
            <a:ext cx="554736" cy="16459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488" y="4927494"/>
            <a:ext cx="55473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0410" y="607249"/>
            <a:ext cx="29004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20oz Bottles (24pk)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079420"/>
              </p:ext>
            </p:extLst>
          </p:nvPr>
        </p:nvGraphicFramePr>
        <p:xfrm>
          <a:off x="91440" y="1447800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Squirt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Ruby Red Squirt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0-78000-01640-6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0-78000-01740-3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0-78000-01840-0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637"/>
              </p:ext>
            </p:extLst>
          </p:nvPr>
        </p:nvGraphicFramePr>
        <p:xfrm>
          <a:off x="91440" y="3187647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Hawaiian Punch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Juicy Red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Tahitian Treat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1002  7683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1000  1111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0-78000-00402-1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0-78000-02040-3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0-71817-00037-8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0-78000-04140-8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021241"/>
              </p:ext>
            </p:extLst>
          </p:nvPr>
        </p:nvGraphicFramePr>
        <p:xfrm>
          <a:off x="91440" y="4927494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Grape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Strawberry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Deja Blue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1002  1992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0-78000-01328-3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0-78000-01352-8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0-78000-01369-6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0-78000-09240-0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554736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7800"/>
            <a:ext cx="554736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64" y="1447800"/>
            <a:ext cx="554736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87648"/>
            <a:ext cx="554736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87648"/>
            <a:ext cx="554736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3187648"/>
            <a:ext cx="54864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50" y="3187648"/>
            <a:ext cx="554736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927494"/>
            <a:ext cx="554736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927494"/>
            <a:ext cx="554736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64" y="4927494"/>
            <a:ext cx="554736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50" y="4932159"/>
            <a:ext cx="557784" cy="16459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963" y="4343399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99" y="6081221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00" y="6081220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30" y="6081219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77" y="6076554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99" y="4343399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99" y="2590800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77" y="4343710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865" y="2590799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27" y="2590798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4" y="434339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6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6907" y="607249"/>
            <a:ext cx="2967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(8pk)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098290"/>
              </p:ext>
            </p:extLst>
          </p:nvPr>
        </p:nvGraphicFramePr>
        <p:xfrm>
          <a:off x="1211580" y="1447800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 TEN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1000  6260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0-78000-08246-3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0-78000-10346-5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0-78000-08346-0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039820"/>
              </p:ext>
            </p:extLst>
          </p:nvPr>
        </p:nvGraphicFramePr>
        <p:xfrm>
          <a:off x="91440" y="3187647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Cherry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1000  1798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1000  1799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0-78000-09846-4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0-78000-09946-1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0-78000-00531-8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0-78000-00831-9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286424"/>
              </p:ext>
            </p:extLst>
          </p:nvPr>
        </p:nvGraphicFramePr>
        <p:xfrm>
          <a:off x="1211580" y="4927494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 TEN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1002  0915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0-78000-00034-4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0-78000-01510-2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0-78000-00075-7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06" y="1439140"/>
            <a:ext cx="57912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80" y="1447800"/>
            <a:ext cx="57912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196280"/>
            <a:ext cx="57912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64" y="3204912"/>
            <a:ext cx="57912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71" y="1447800"/>
            <a:ext cx="57912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705" y="4941072"/>
            <a:ext cx="57912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82" y="4941072"/>
            <a:ext cx="57912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324" y="4941072"/>
            <a:ext cx="57912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254" y="3196308"/>
            <a:ext cx="579120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580" y="3196280"/>
            <a:ext cx="579120" cy="16459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49" y="2590795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774" y="2590796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28" y="6091499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49" y="4340954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32" y="4343397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88" y="2590797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0" y="4343396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98" y="4343395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774" y="6091498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49" y="608493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3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6907" y="607249"/>
            <a:ext cx="2967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(8pk)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676278"/>
              </p:ext>
            </p:extLst>
          </p:nvPr>
        </p:nvGraphicFramePr>
        <p:xfrm>
          <a:off x="1211580" y="1447800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TEN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1002  0917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0-78000-05246-6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0-78000-01511-9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0-78000-05346-3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366967"/>
              </p:ext>
            </p:extLst>
          </p:nvPr>
        </p:nvGraphicFramePr>
        <p:xfrm>
          <a:off x="91440" y="3187647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Cream Soda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 Drop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1000  0095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1000  1467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0-78000-05446-0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0-78000-05546-7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0-78000-23046-8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0-78000-23146-5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729662"/>
              </p:ext>
            </p:extLst>
          </p:nvPr>
        </p:nvGraphicFramePr>
        <p:xfrm>
          <a:off x="91440" y="4927494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Sunkist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Strawberry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1000  1454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0-78000-11346-4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0-78000-12246-6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0-78000-11846-9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0-78000-11646-5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47801"/>
            <a:ext cx="57912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1447799"/>
            <a:ext cx="57912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447799"/>
            <a:ext cx="57912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187648"/>
            <a:ext cx="57912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87648"/>
            <a:ext cx="57912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26" y="3187648"/>
            <a:ext cx="57912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52" y="3187648"/>
            <a:ext cx="57912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4927495"/>
            <a:ext cx="57912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927493"/>
            <a:ext cx="579120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0" y="4927493"/>
            <a:ext cx="579120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52" y="4927493"/>
            <a:ext cx="579120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28" y="4343399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200" y="2590800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252" y="4343399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12" y="6095999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8" y="6095998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253" y="6095998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7" y="6095997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8" y="4343398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6" y="4343397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77" y="2590800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88" y="259080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1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6907" y="607249"/>
            <a:ext cx="2967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(8pk)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104725"/>
              </p:ext>
            </p:extLst>
          </p:nvPr>
        </p:nvGraphicFramePr>
        <p:xfrm>
          <a:off x="91857" y="1447799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Pink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Sunkist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Strawberry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Blackberry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1008  7793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1008  7801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1009  0326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1008  1257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0-78000-02766-2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0-78000-02770-9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0-78000-02772-3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0-7800-02505-7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193523"/>
              </p:ext>
            </p:extLst>
          </p:nvPr>
        </p:nvGraphicFramePr>
        <p:xfrm>
          <a:off x="91440" y="3187647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 TEN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Cranberry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1002  0918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1000  1595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0-78000-15246-3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0-78000-01513-3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0-78000-14846-6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0-78000-15646-1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634976"/>
              </p:ext>
            </p:extLst>
          </p:nvPr>
        </p:nvGraphicFramePr>
        <p:xfrm>
          <a:off x="91440" y="4927494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Cranberry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Ruby Red Squirt</a:t>
                      </a:r>
                      <a:endParaRPr lang="en-US" sz="105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1000  1596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0096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0-78000-14146-7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0-78000-01646-8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0-78000-01746-5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0-78000-01846-2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1" y="3187646"/>
            <a:ext cx="57912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452" y="3187646"/>
            <a:ext cx="57912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11" y="3187646"/>
            <a:ext cx="57912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1" y="3187646"/>
            <a:ext cx="57912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1" y="4927494"/>
            <a:ext cx="57912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1" y="1447797"/>
            <a:ext cx="57912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488" y="4927494"/>
            <a:ext cx="57912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11" y="4927494"/>
            <a:ext cx="579120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61" y="6063340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9" y="4343399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12" y="6063339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590799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341630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61" y="4343398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40" y="4343398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9" y="6063339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61" y="2590799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40" y="2580913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040" y="2582561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1" y="1447800"/>
            <a:ext cx="579120" cy="1645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236" y="1447800"/>
            <a:ext cx="579120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11" y="1447797"/>
            <a:ext cx="57912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927492"/>
            <a:ext cx="579120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098" y="606333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6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6907" y="607249"/>
            <a:ext cx="2967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(8pk)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587366"/>
              </p:ext>
            </p:extLst>
          </p:nvPr>
        </p:nvGraphicFramePr>
        <p:xfrm>
          <a:off x="91440" y="1447800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Hawaiian Punch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Juicy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Tahitian Treat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 Zero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1002  3918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0-78000-00408-3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0-78000-02036-6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0-71817-00021-7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0-71817-00031-6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253478"/>
              </p:ext>
            </p:extLst>
          </p:nvPr>
        </p:nvGraphicFramePr>
        <p:xfrm>
          <a:off x="91440" y="3187647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Sunny D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Citrus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Rite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1000  1469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1000  1606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0-50200-00128-4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0-78000-06346-2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0-78000-04446-1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0-78000-00337-6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493651"/>
              </p:ext>
            </p:extLst>
          </p:nvPr>
        </p:nvGraphicFramePr>
        <p:xfrm>
          <a:off x="1211580" y="4927494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Grape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1002  1981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0-78000-01336-8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0-78000-01356-6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0-78000-01371-9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53" y="3186718"/>
            <a:ext cx="57912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26" y="1447801"/>
            <a:ext cx="57912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52" y="1447801"/>
            <a:ext cx="57912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87647"/>
            <a:ext cx="57912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147" y="3192192"/>
            <a:ext cx="57912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52" y="3190757"/>
            <a:ext cx="57912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927495"/>
            <a:ext cx="579120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4927495"/>
            <a:ext cx="579120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927493"/>
            <a:ext cx="579120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88" y="6074227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88" y="6074228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200" y="6071117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28" y="4321627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8" y="4321628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8" y="2590799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253" y="2590799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253" y="4321629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8" y="4321626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7801"/>
            <a:ext cx="57912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35628" y="2590760"/>
            <a:ext cx="1377815" cy="4572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8" y="2590799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1447800"/>
            <a:ext cx="5791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0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840" y="607249"/>
            <a:ext cx="4679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99￠Pre-Priced Bottles (8pk)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089889"/>
              </p:ext>
            </p:extLst>
          </p:nvPr>
        </p:nvGraphicFramePr>
        <p:xfrm>
          <a:off x="2331720" y="1981200"/>
          <a:ext cx="44805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Tahitian Treat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1000  1597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1002  3922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0-78000-05081-3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0-78000-01697-0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489831"/>
              </p:ext>
            </p:extLst>
          </p:nvPr>
        </p:nvGraphicFramePr>
        <p:xfrm>
          <a:off x="2331720" y="3721047"/>
          <a:ext cx="44805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Nehi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Peach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1000  1602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0-71817-79921-0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0-29500-26933-5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81201"/>
            <a:ext cx="57912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981201"/>
            <a:ext cx="57912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3721048"/>
            <a:ext cx="57912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721048"/>
            <a:ext cx="57912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577" y="4876799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94" y="4876798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94" y="3124200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912" y="31241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1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4839667"/>
              </p:ext>
            </p:extLst>
          </p:nvPr>
        </p:nvGraphicFramePr>
        <p:xfrm>
          <a:off x="114300" y="2127354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 TEN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0836 Deposit</a:t>
                      </a:r>
                      <a:b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2434 No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1000  3730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1754 Deposit</a:t>
                      </a:r>
                      <a:b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2435 No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0-78000-08216-6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0-78000-10316-8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0-78000-08316-3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0822269"/>
              </p:ext>
            </p:extLst>
          </p:nvPr>
        </p:nvGraphicFramePr>
        <p:xfrm>
          <a:off x="1600200" y="365760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Cherry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0-78000-09816-7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0-78000-09916-4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226160"/>
              </p:ext>
            </p:extLst>
          </p:nvPr>
        </p:nvGraphicFramePr>
        <p:xfrm>
          <a:off x="1600200" y="518160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Caffeine Free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1000  2778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0-78000-10216-1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0-78000-08516-7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485799"/>
            <a:ext cx="1554480" cy="746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" y="2485799"/>
            <a:ext cx="1554480" cy="746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10" y="2485799"/>
            <a:ext cx="1554480" cy="746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019490"/>
            <a:ext cx="1554480" cy="746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12922"/>
            <a:ext cx="1554480" cy="74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540045"/>
            <a:ext cx="1554480" cy="7461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545047"/>
            <a:ext cx="1554480" cy="7461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082093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075556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30" y="3075555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28" y="4619735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28" y="6135936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48" y="6135936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28" y="4619734"/>
            <a:ext cx="1379223" cy="45720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031687" y="578345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613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8779" y="607249"/>
            <a:ext cx="31037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Liter Bottles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(15pk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164544"/>
              </p:ext>
            </p:extLst>
          </p:nvPr>
        </p:nvGraphicFramePr>
        <p:xfrm>
          <a:off x="1211580" y="1447800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0-78000-08245-6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0-78000-08345-3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0-78000-00028-3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218280"/>
              </p:ext>
            </p:extLst>
          </p:nvPr>
        </p:nvGraphicFramePr>
        <p:xfrm>
          <a:off x="1211580" y="3187647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0-78000-05245-9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0-78000-11345-7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0-78000-15245-6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118801"/>
              </p:ext>
            </p:extLst>
          </p:nvPr>
        </p:nvGraphicFramePr>
        <p:xfrm>
          <a:off x="2331720" y="4927494"/>
          <a:ext cx="44805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0-78000-01645-1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0-78000-00319-2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0" y="1446245"/>
            <a:ext cx="548640" cy="1645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446245"/>
            <a:ext cx="548640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40" y="1446245"/>
            <a:ext cx="548640" cy="16459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28" y="3186091"/>
            <a:ext cx="548641" cy="16459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186091"/>
            <a:ext cx="548640" cy="1645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40" y="3184534"/>
            <a:ext cx="548640" cy="16459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927494"/>
            <a:ext cx="548640" cy="16459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925939"/>
            <a:ext cx="548640" cy="16459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77" y="2590800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01" y="2590800"/>
            <a:ext cx="1379223" cy="4572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90" y="2590800"/>
            <a:ext cx="1379223" cy="4572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829" y="4343400"/>
            <a:ext cx="1379223" cy="4572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90" y="4343399"/>
            <a:ext cx="1379223" cy="45720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08" y="6096000"/>
            <a:ext cx="1379223" cy="4572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01" y="4343398"/>
            <a:ext cx="1379223" cy="4572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53" y="609600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18147"/>
              </p:ext>
            </p:extLst>
          </p:nvPr>
        </p:nvGraphicFramePr>
        <p:xfrm>
          <a:off x="1920240" y="5161182"/>
          <a:ext cx="5303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720"/>
                <a:gridCol w="1463040"/>
                <a:gridCol w="11887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Orange ‘n Cream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0-98794-81804-8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0-98794-00021-4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234891" y="607249"/>
            <a:ext cx="2491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Premium Glass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93460"/>
              </p:ext>
            </p:extLst>
          </p:nvPr>
        </p:nvGraphicFramePr>
        <p:xfrm>
          <a:off x="1005840" y="1364441"/>
          <a:ext cx="71323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72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12oz Real Sugar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Pepper (6x4pk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 (24pk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355mL Mexican Glass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 (24pk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355mL Mexican Glass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1008  1780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2001  9084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2001  9083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0-78000-08294-4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0-78000-01954-4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0-78000-01952-0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135332"/>
              </p:ext>
            </p:extLst>
          </p:nvPr>
        </p:nvGraphicFramePr>
        <p:xfrm>
          <a:off x="594360" y="3429000"/>
          <a:ext cx="79552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720"/>
                <a:gridCol w="1463040"/>
                <a:gridCol w="1188720"/>
                <a:gridCol w="1463040"/>
                <a:gridCol w="11887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‘n Cream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0-98794-00018-4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0-98794-00020-7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0-98794-00019-1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723753" y="3117664"/>
            <a:ext cx="5696496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Stewart’s Fountain Classics 12oz Bottles (6x4pk)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4" y="3429000"/>
            <a:ext cx="996696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64" y="3439110"/>
            <a:ext cx="996696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17" y="5144449"/>
            <a:ext cx="996696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622" y="3424926"/>
            <a:ext cx="996696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64" y="5161183"/>
            <a:ext cx="996696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64442"/>
            <a:ext cx="1002792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0" y="1382171"/>
            <a:ext cx="43434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02" y="1364440"/>
            <a:ext cx="408432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71" y="2513655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76" y="2514287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977" y="2513654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94" y="6311798"/>
            <a:ext cx="1379223" cy="4572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588" y="150049"/>
            <a:ext cx="1703832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345" y="6299254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77" y="4539765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681" y="4539765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29" y="4539765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2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0025" y="607249"/>
            <a:ext cx="5241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Bag-In-A-Box Fountain Syrup (2.5 gallon)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888116"/>
              </p:ext>
            </p:extLst>
          </p:nvPr>
        </p:nvGraphicFramePr>
        <p:xfrm>
          <a:off x="2331720" y="1447800"/>
          <a:ext cx="44805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 Pepper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gallon BIB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gallon BIB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0-54900-71054-5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0-54900-72047-6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756065"/>
              </p:ext>
            </p:extLst>
          </p:nvPr>
        </p:nvGraphicFramePr>
        <p:xfrm>
          <a:off x="91440" y="3187647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Drop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gallon BIB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1006  8752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1000  0665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0-54900-72049-0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0-78000-20011-9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0-88500-90412-7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0-88500-90239-0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666364"/>
              </p:ext>
            </p:extLst>
          </p:nvPr>
        </p:nvGraphicFramePr>
        <p:xfrm>
          <a:off x="91440" y="4927494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Rite Cola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1000  0261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0-88500-90119-5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0-88500-90171-3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0-88500-90246-8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0-88500-90248-2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71" y="4321064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34" y="4321064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68" y="6095999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356" y="6093430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71" y="6093430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75" y="6093429"/>
            <a:ext cx="1379223" cy="4572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629" y="4323442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62" y="4321064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520" y="2590798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79" y="2590798"/>
            <a:ext cx="1379223" cy="4572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20" y="1882140"/>
            <a:ext cx="777240" cy="77724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91" y="1882140"/>
            <a:ext cx="777240" cy="77724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5" y="3621987"/>
            <a:ext cx="777240" cy="7772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94" y="3621987"/>
            <a:ext cx="777240" cy="77724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91" y="3621987"/>
            <a:ext cx="777240" cy="77724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37" y="3621987"/>
            <a:ext cx="777240" cy="77724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5363589"/>
            <a:ext cx="777240" cy="77724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852" y="5361834"/>
            <a:ext cx="777240" cy="77724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67" y="5363419"/>
            <a:ext cx="777240" cy="77724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37" y="5361834"/>
            <a:ext cx="777240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6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410882"/>
              </p:ext>
            </p:extLst>
          </p:nvPr>
        </p:nvGraphicFramePr>
        <p:xfrm>
          <a:off x="1280160" y="5257800"/>
          <a:ext cx="658368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/>
                <a:gridCol w="1463040"/>
                <a:gridCol w="182880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Club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1000  0758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0-78000-00168-6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0-78000-00119-8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327580" y="607249"/>
            <a:ext cx="23061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Canada Dry Mixers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063331"/>
              </p:ext>
            </p:extLst>
          </p:nvPr>
        </p:nvGraphicFramePr>
        <p:xfrm>
          <a:off x="1005840" y="1604270"/>
          <a:ext cx="71323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463040"/>
                <a:gridCol w="914400"/>
                <a:gridCol w="1463040"/>
                <a:gridCol w="9144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Tonic Water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Tonic Water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Club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1000  0071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0-78000-15345-3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0-78000-14945-6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0-78000-14645-5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910891"/>
              </p:ext>
            </p:extLst>
          </p:nvPr>
        </p:nvGraphicFramePr>
        <p:xfrm>
          <a:off x="1280160" y="3733800"/>
          <a:ext cx="658368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/>
                <a:gridCol w="1463040"/>
                <a:gridCol w="182880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Tonic Water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Tonic Water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1000  0756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0-78000-00123-5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0-78000-00131-0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974286" y="3379924"/>
            <a:ext cx="3195426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10oz Glass Bottles (4x6pk)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88635" y="1105759"/>
            <a:ext cx="25667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Liter Bottles (15pk)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725" y="5257800"/>
            <a:ext cx="1734312" cy="14630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73" y="3733800"/>
            <a:ext cx="1731264" cy="14630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88" y="5268972"/>
            <a:ext cx="1734312" cy="14630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88" y="3733800"/>
            <a:ext cx="1737360" cy="14630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604270"/>
            <a:ext cx="548640" cy="16459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04269"/>
            <a:ext cx="548640" cy="16459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4269"/>
            <a:ext cx="548640" cy="1645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208" y="2743200"/>
            <a:ext cx="1379223" cy="4572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577" y="2743199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737601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327" y="6263639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22" y="6263638"/>
            <a:ext cx="1379223" cy="4572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21" y="4739639"/>
            <a:ext cx="1379223" cy="4572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327" y="473963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68489"/>
              </p:ext>
            </p:extLst>
          </p:nvPr>
        </p:nvGraphicFramePr>
        <p:xfrm>
          <a:off x="2194560" y="4114800"/>
          <a:ext cx="475488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463040"/>
                <a:gridCol w="9144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Club Soda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 Sour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1001  2968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0-78000-20345-5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0-78000-21145-0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80223" y="607249"/>
            <a:ext cx="34008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Schweppes 1L Mixers (12pk)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278841"/>
              </p:ext>
            </p:extLst>
          </p:nvPr>
        </p:nvGraphicFramePr>
        <p:xfrm>
          <a:off x="2194560" y="2272314"/>
          <a:ext cx="475488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463040"/>
                <a:gridCol w="9144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Tonic Water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Tonic Water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1000  1289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0-78000-21845-9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0-78000-21945-6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2400"/>
            <a:ext cx="1581912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2272153"/>
            <a:ext cx="54864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72153"/>
            <a:ext cx="54864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4114639"/>
            <a:ext cx="54864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114639"/>
            <a:ext cx="54864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10" y="5244745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25" y="5244744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10" y="3416477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24" y="3416476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0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7746364"/>
              </p:ext>
            </p:extLst>
          </p:nvPr>
        </p:nvGraphicFramePr>
        <p:xfrm>
          <a:off x="182880" y="1348741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 Lime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0-78000-00679-7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0-78000-00680-3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0-78000-00681-0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2384715"/>
              </p:ext>
            </p:extLst>
          </p:nvPr>
        </p:nvGraphicFramePr>
        <p:xfrm>
          <a:off x="182880" y="3124200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Triple Berry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Mandarin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Pomegranate Cherry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1006  0240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1000  6442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0-78000-02178-3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0-78000-15542-6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0-78000-17142-6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7250205"/>
              </p:ext>
            </p:extLst>
          </p:nvPr>
        </p:nvGraphicFramePr>
        <p:xfrm>
          <a:off x="274320" y="4899659"/>
          <a:ext cx="85953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5800"/>
                <a:gridCol w="1463040"/>
                <a:gridCol w="685800"/>
                <a:gridCol w="1463040"/>
                <a:gridCol w="685800"/>
                <a:gridCol w="1463040"/>
                <a:gridCol w="6858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Triple Berry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 Lime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Pomegranate Cherry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1006  0245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1006  0242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1006  0241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1006  0243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0-78000-00682-7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0-78000-02177-6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0-78000-00684-1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0-78000-02181-3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-109810" y="607249"/>
            <a:ext cx="71809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Canada Dry Sparkling Water 16.9oz Bottles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4x6pk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and (12pk)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178" y="2498759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6023588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08" y="4267200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498760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57" y="6023587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129" y="4267200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260" y="6023587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07" y="2498759"/>
            <a:ext cx="1379223" cy="4572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26" y="4267199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678" y="6023587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8" y="4899660"/>
            <a:ext cx="487680" cy="16459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89" y="4899660"/>
            <a:ext cx="487680" cy="16459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76" y="4899660"/>
            <a:ext cx="487680" cy="16459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901" y="4899660"/>
            <a:ext cx="487680" cy="16459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348742"/>
            <a:ext cx="1371600" cy="16459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97" y="1348742"/>
            <a:ext cx="1371600" cy="16459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74" y="1342747"/>
            <a:ext cx="1371600" cy="16459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91" y="3124201"/>
            <a:ext cx="1371600" cy="164592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61" y="3127882"/>
            <a:ext cx="1371600" cy="16459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74" y="3118805"/>
            <a:ext cx="137160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4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1163768"/>
              </p:ext>
            </p:extLst>
          </p:nvPr>
        </p:nvGraphicFramePr>
        <p:xfrm>
          <a:off x="1280160" y="1348741"/>
          <a:ext cx="65836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/>
                <a:gridCol w="1463040"/>
                <a:gridCol w="731520"/>
                <a:gridCol w="1463040"/>
                <a:gridCol w="7315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Sorta Sweet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Sorta Sweet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Honey Green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Sorta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Sweet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Rooibos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1007  9085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1008  3936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1008  3935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0-76183-00222-3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0-76183-00116-5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0-76183-00237-7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347482"/>
              </p:ext>
            </p:extLst>
          </p:nvPr>
        </p:nvGraphicFramePr>
        <p:xfrm>
          <a:off x="2377440" y="3124200"/>
          <a:ext cx="4389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/>
                <a:gridCol w="1463040"/>
                <a:gridCol w="7315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Sweet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Unsweetened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1007  9084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1007  9086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0-76183-00223-0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0-76183-00224-7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433355" y="394512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Straight Up Tea 18.5oz Bottles (12pk)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2502100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007" y="2502099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0" y="2504324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09" y="4239802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239802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68" y="1348742"/>
            <a:ext cx="548640" cy="16459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90" y="3131307"/>
            <a:ext cx="548640" cy="16459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46" y="3131307"/>
            <a:ext cx="548640" cy="1645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41635"/>
            <a:ext cx="548640" cy="16459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32" y="1348742"/>
            <a:ext cx="54864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2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3035835"/>
              </p:ext>
            </p:extLst>
          </p:nvPr>
        </p:nvGraphicFramePr>
        <p:xfrm>
          <a:off x="182880" y="1348741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1000  1684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1003  1904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0-76183-26356-3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0-76183-26378-5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0-76183-00100-4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9818160"/>
              </p:ext>
            </p:extLst>
          </p:nvPr>
        </p:nvGraphicFramePr>
        <p:xfrm>
          <a:off x="182880" y="3124200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Peach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Raspberry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1000  1682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1000  1688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1001  4800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0-76183-26357-0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0-76183-26368-6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0-76183-00019-9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9189128"/>
              </p:ext>
            </p:extLst>
          </p:nvPr>
        </p:nvGraphicFramePr>
        <p:xfrm>
          <a:off x="182880" y="4899659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Snapple Apple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Trop-A-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Rocka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1006  3879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1000  1686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0-76183-26850-6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0-76183-26363-1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0-76183-26009-8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485901"/>
            <a:ext cx="1481328" cy="1371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261360"/>
            <a:ext cx="1481328" cy="1371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72" y="1485901"/>
            <a:ext cx="1481328" cy="1371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72" y="3257420"/>
            <a:ext cx="1481328" cy="1371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96" y="1485901"/>
            <a:ext cx="1481328" cy="1371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527" y="3281068"/>
            <a:ext cx="1481328" cy="1371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5" y="5036819"/>
            <a:ext cx="1481328" cy="137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44" y="5036819"/>
            <a:ext cx="1481328" cy="1371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82" y="5036819"/>
            <a:ext cx="1481328" cy="1371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72" y="2426576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649" y="2426576"/>
            <a:ext cx="1379223" cy="4572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560" y="2426576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72" y="4195467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241" y="4195467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13" y="4195467"/>
            <a:ext cx="1379223" cy="4572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560" y="5961464"/>
            <a:ext cx="1379223" cy="4572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649" y="5951218"/>
            <a:ext cx="1379223" cy="4572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08" y="5979856"/>
            <a:ext cx="1379223" cy="457201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433355" y="394512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16oz Glass Bottles (4x6pk)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9041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0854227"/>
              </p:ext>
            </p:extLst>
          </p:nvPr>
        </p:nvGraphicFramePr>
        <p:xfrm>
          <a:off x="1280160" y="1348741"/>
          <a:ext cx="65836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/>
                <a:gridCol w="1463040"/>
                <a:gridCol w="731520"/>
                <a:gridCol w="1463040"/>
                <a:gridCol w="7315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1000  3111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1000  3112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1003  1906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0-76183-16356-6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0-76183-16378-8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0-76183-00041-0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8158705"/>
              </p:ext>
            </p:extLst>
          </p:nvPr>
        </p:nvGraphicFramePr>
        <p:xfrm>
          <a:off x="1280160" y="3124200"/>
          <a:ext cx="65836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/>
                <a:gridCol w="1463040"/>
                <a:gridCol w="731520"/>
                <a:gridCol w="1463040"/>
                <a:gridCol w="7315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Peach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Raspberry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1000  3106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1000  3107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1001  4801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0-76183-16357-3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0-76183-16368-9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0-76183-00017-5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868911"/>
              </p:ext>
            </p:extLst>
          </p:nvPr>
        </p:nvGraphicFramePr>
        <p:xfrm>
          <a:off x="274320" y="4899659"/>
          <a:ext cx="85953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5800"/>
                <a:gridCol w="1463040"/>
                <a:gridCol w="685800"/>
                <a:gridCol w="1463040"/>
                <a:gridCol w="685800"/>
                <a:gridCol w="1463040"/>
                <a:gridCol w="6858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Snapple 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Madness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1000  0532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1000  0524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1000  3110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1000  3108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0-76183-16850-9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0-76183-16363-4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0-76183-16364-1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0-76183-16372-6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41" y="1357601"/>
            <a:ext cx="649224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357601"/>
            <a:ext cx="649224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659" y="1357601"/>
            <a:ext cx="652272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29" y="3122426"/>
            <a:ext cx="649224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921" y="3110025"/>
            <a:ext cx="646176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659" y="3133059"/>
            <a:ext cx="652272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1" y="4899659"/>
            <a:ext cx="652272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899659"/>
            <a:ext cx="652272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59" y="4899659"/>
            <a:ext cx="649224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219" y="4899659"/>
            <a:ext cx="649224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73" y="6019799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50" y="6019799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00" y="6019799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901" y="6019798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71" y="2514599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576" y="2487929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451" y="2487928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75" y="4272163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759" y="4272162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90" y="4272162"/>
            <a:ext cx="1379223" cy="45720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33355" y="394512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16oz Glass Bottles (12pk)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6898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8889673"/>
              </p:ext>
            </p:extLst>
          </p:nvPr>
        </p:nvGraphicFramePr>
        <p:xfrm>
          <a:off x="528777" y="4876800"/>
          <a:ext cx="8086447" cy="1569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Madness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0-76183-32363-2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0-76183-32364-9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0-76183-32372-4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2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7649559"/>
              </p:ext>
            </p:extLst>
          </p:nvPr>
        </p:nvGraphicFramePr>
        <p:xfrm>
          <a:off x="522224" y="3112770"/>
          <a:ext cx="8099552" cy="1569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7280"/>
                <a:gridCol w="1463040"/>
                <a:gridCol w="208280"/>
                <a:gridCol w="1097280"/>
                <a:gridCol w="1463040"/>
                <a:gridCol w="210312"/>
                <a:gridCol w="109728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Snapple 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1003  1907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1001  4792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1008  8249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0-76183-00102-8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0-76183-00021-2</a:t>
                      </a:r>
                      <a:endParaRPr lang="en-US" sz="11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0-76183-32850-7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1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8756407"/>
              </p:ext>
            </p:extLst>
          </p:nvPr>
        </p:nvGraphicFramePr>
        <p:xfrm>
          <a:off x="528777" y="1348741"/>
          <a:ext cx="8086447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Peach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0-76183-32356-4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0-76183-32357-1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0-76183-32378-6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438400"/>
            <a:ext cx="1379223" cy="457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34213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25" y="2438398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309" y="4191000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191000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649" y="5943600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943599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76" y="5943598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85" y="1485901"/>
            <a:ext cx="512064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905" y="1485901"/>
            <a:ext cx="512064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25" y="1485901"/>
            <a:ext cx="512064" cy="1371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1" y="3211830"/>
            <a:ext cx="512064" cy="1371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905" y="3215949"/>
            <a:ext cx="512064" cy="1371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1" y="4975860"/>
            <a:ext cx="512064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77" y="4963971"/>
            <a:ext cx="512064" cy="1371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673" y="4963971"/>
            <a:ext cx="505968" cy="1371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33355" y="394512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32oz Bottles (12pk)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25" y="3211830"/>
            <a:ext cx="512064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75" y="419511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1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4901050"/>
              </p:ext>
            </p:extLst>
          </p:nvPr>
        </p:nvGraphicFramePr>
        <p:xfrm>
          <a:off x="114300" y="2127354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 TEN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0829 Deposit</a:t>
                      </a:r>
                      <a:b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2431 No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1002  0900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1000  0830 Deposit</a:t>
                      </a:r>
                      <a:b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1000  2432 No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0-78000-01180-7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0-78000-01083-1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0-78000-01181-4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0731655"/>
              </p:ext>
            </p:extLst>
          </p:nvPr>
        </p:nvGraphicFramePr>
        <p:xfrm>
          <a:off x="1600200" y="365760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0-78000-01182-1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0-78000-01188-3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485799"/>
            <a:ext cx="1554479" cy="74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" y="2485799"/>
            <a:ext cx="1554480" cy="746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20" y="2485799"/>
            <a:ext cx="1554479" cy="746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016045"/>
            <a:ext cx="1554479" cy="746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13825"/>
            <a:ext cx="1554479" cy="746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55" y="3083815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083814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345" y="3083813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28" y="4598580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16" y="4598580"/>
            <a:ext cx="1379223" cy="4572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981200" y="578345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73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0121942"/>
              </p:ext>
            </p:extLst>
          </p:nvPr>
        </p:nvGraphicFramePr>
        <p:xfrm>
          <a:off x="528777" y="4876800"/>
          <a:ext cx="8086447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Madness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1000  2906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1002  8682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1006  4436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0-76183-64363-1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0-76183-00049-6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0-76183-00163-9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2548987"/>
              </p:ext>
            </p:extLst>
          </p:nvPr>
        </p:nvGraphicFramePr>
        <p:xfrm>
          <a:off x="528777" y="3112770"/>
          <a:ext cx="8086447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‘n Half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Half ‘n Half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1003  1908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1001  4793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1000  2907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0-76183-00103-5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0-76183-00022-9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0-76183-64374-7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3882276"/>
              </p:ext>
            </p:extLst>
          </p:nvPr>
        </p:nvGraphicFramePr>
        <p:xfrm>
          <a:off x="528777" y="1348741"/>
          <a:ext cx="8086447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Peach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1000  2904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1000  2905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1006  4437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0-76183-64356-3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0-76183-64357-0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0-76183-00164-6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421972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987" y="2421972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047" y="2421971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4186002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987" y="4186001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046" y="4186001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8" y="5943600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986" y="5943599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301" y="5943599"/>
            <a:ext cx="1379223" cy="457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33355" y="394512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64oz Bottles (8pk)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28" y="1341891"/>
            <a:ext cx="725424" cy="1645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341891"/>
            <a:ext cx="725424" cy="1645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72" y="1355592"/>
            <a:ext cx="725424" cy="1645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28" y="3105919"/>
            <a:ext cx="725424" cy="16459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105919"/>
            <a:ext cx="725424" cy="1645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72" y="3103350"/>
            <a:ext cx="725424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32" y="4876800"/>
            <a:ext cx="743712" cy="16459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876800"/>
            <a:ext cx="728472" cy="16459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72" y="4876800"/>
            <a:ext cx="734568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4675477"/>
              </p:ext>
            </p:extLst>
          </p:nvPr>
        </p:nvGraphicFramePr>
        <p:xfrm>
          <a:off x="2194560" y="1348741"/>
          <a:ext cx="47548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463040"/>
                <a:gridCol w="9144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Peach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Raspberry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1000  2880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1000  2883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0-76183-20207-4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0-76183-20211-1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6364663"/>
              </p:ext>
            </p:extLst>
          </p:nvPr>
        </p:nvGraphicFramePr>
        <p:xfrm>
          <a:off x="2194560" y="3124200"/>
          <a:ext cx="47548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463040"/>
                <a:gridCol w="9144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Half ‘n Half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1006  9058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1000  2876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0-76183-00109-7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0-76183-20203-6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433355" y="394512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20oz Bottles (24pk)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  <p:graphicFrame>
        <p:nvGraphicFramePr>
          <p:cNvPr id="1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6189607"/>
              </p:ext>
            </p:extLst>
          </p:nvPr>
        </p:nvGraphicFramePr>
        <p:xfrm>
          <a:off x="1280160" y="4899659"/>
          <a:ext cx="65836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/>
                <a:gridCol w="1463040"/>
                <a:gridCol w="18288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Tea Variety Pack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Juice Variety Pack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1006  8817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1000  2750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0-76183-00173-8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0-76183-26001-2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05" y="5196839"/>
            <a:ext cx="1828800" cy="1051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96839"/>
            <a:ext cx="1828800" cy="1051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48741"/>
            <a:ext cx="585216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48741"/>
            <a:ext cx="585216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124199"/>
            <a:ext cx="585216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124199"/>
            <a:ext cx="585216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591" y="6075536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591" y="2514343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02" y="2514342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590" y="4267200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708" y="6075536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02" y="42671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5124917"/>
              </p:ext>
            </p:extLst>
          </p:nvPr>
        </p:nvGraphicFramePr>
        <p:xfrm>
          <a:off x="1280160" y="1423622"/>
          <a:ext cx="65836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/>
                <a:gridCol w="1463040"/>
                <a:gridCol w="731520"/>
                <a:gridCol w="1463040"/>
                <a:gridCol w="7315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Sweet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Green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1000  2352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1000  2350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1000  2461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0-76183-12904-3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0-76183-12900-5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0-76183-12921-0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4040810"/>
              </p:ext>
            </p:extLst>
          </p:nvPr>
        </p:nvGraphicFramePr>
        <p:xfrm>
          <a:off x="1280160" y="3199081"/>
          <a:ext cx="65836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/>
                <a:gridCol w="1463040"/>
                <a:gridCol w="731520"/>
                <a:gridCol w="1463040"/>
                <a:gridCol w="7315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1000  2354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1000  2353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1000  2460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0-76183-12908-1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0-76183-12906-7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0-76183-12919-7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4562034"/>
              </p:ext>
            </p:extLst>
          </p:nvPr>
        </p:nvGraphicFramePr>
        <p:xfrm>
          <a:off x="274320" y="5179128"/>
          <a:ext cx="85953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5800"/>
                <a:gridCol w="1463040"/>
                <a:gridCol w="685800"/>
                <a:gridCol w="1463040"/>
                <a:gridCol w="685800"/>
                <a:gridCol w="1463040"/>
                <a:gridCol w="6858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Punch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1003  4881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1003  4882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1003  4884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1003  4885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0-76183-00121-9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0-76183-00120-2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0-76183-00123-3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0-76183-00122-6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433355" y="394512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</a:t>
            </a:r>
            <a:r>
              <a:rPr lang="en-US" sz="1800" b="0" kern="0" dirty="0" smtClean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 Line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09648" y="4907770"/>
            <a:ext cx="3124703" cy="264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sz="1400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1 Liter </a:t>
            </a:r>
            <a:r>
              <a:rPr lang="en-US" sz="1400" dirty="0">
                <a:solidFill>
                  <a:srgbClr val="000000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Bottles (15pk)</a:t>
            </a: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40006" y="1164561"/>
            <a:ext cx="4263988" cy="261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sz="1400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16oz 7</a:t>
            </a:r>
            <a:r>
              <a:rPr lang="en-US" sz="1400" spc="-200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1400" dirty="0">
                <a:solidFill>
                  <a:srgbClr val="000000"/>
                </a:solidFill>
                <a:latin typeface="Arial Unicode MS" panose="020B0604020202020204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￠</a:t>
            </a:r>
            <a:r>
              <a:rPr lang="en-US" sz="1400" dirty="0">
                <a:solidFill>
                  <a:srgbClr val="000000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Pre-Priced Cans (24pk)</a:t>
            </a: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423290"/>
            <a:ext cx="701040" cy="1645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423290"/>
            <a:ext cx="701040" cy="1645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20" y="1423290"/>
            <a:ext cx="701040" cy="1645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3199082"/>
            <a:ext cx="701040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199082"/>
            <a:ext cx="701040" cy="16459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20" y="3203318"/>
            <a:ext cx="701040" cy="16459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7" y="5179129"/>
            <a:ext cx="548640" cy="16459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174724"/>
            <a:ext cx="548640" cy="1645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53" y="5183533"/>
            <a:ext cx="548640" cy="16459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266" y="5183533"/>
            <a:ext cx="548640" cy="16459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577" y="2563594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88" y="2563594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25" y="2563593"/>
            <a:ext cx="1379223" cy="4572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88" y="4328382"/>
            <a:ext cx="1379223" cy="4572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88" y="4328382"/>
            <a:ext cx="1379223" cy="4572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24" y="4328382"/>
            <a:ext cx="1379223" cy="45720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62" y="6324981"/>
            <a:ext cx="1379223" cy="4572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63" y="6324980"/>
            <a:ext cx="1379223" cy="4572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48" y="6324980"/>
            <a:ext cx="1379223" cy="4572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73" y="6324194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4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7742180"/>
              </p:ext>
            </p:extLst>
          </p:nvPr>
        </p:nvGraphicFramePr>
        <p:xfrm>
          <a:off x="2103120" y="1348741"/>
          <a:ext cx="49377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5840"/>
                <a:gridCol w="1463040"/>
                <a:gridCol w="10058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Green 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0-76183-12652-3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0-76183-12650-9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3341837"/>
              </p:ext>
            </p:extLst>
          </p:nvPr>
        </p:nvGraphicFramePr>
        <p:xfrm>
          <a:off x="2103120" y="3124200"/>
          <a:ext cx="49377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5840"/>
                <a:gridCol w="1463040"/>
                <a:gridCol w="10058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0-76183-12653-0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0-76183-12651-6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433355" y="394512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100% Juiced 11.5oz Cans (24pk)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0" y="1348742"/>
            <a:ext cx="899160" cy="16459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48742"/>
            <a:ext cx="899160" cy="1645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0" y="3121631"/>
            <a:ext cx="899160" cy="1645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121631"/>
            <a:ext cx="899160" cy="1645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08" y="2514599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949" y="4244083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4244083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79" y="251459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9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16247781"/>
              </p:ext>
            </p:extLst>
          </p:nvPr>
        </p:nvGraphicFramePr>
        <p:xfrm>
          <a:off x="528777" y="3113088"/>
          <a:ext cx="795528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737360"/>
                <a:gridCol w="914400"/>
                <a:gridCol w="1737360"/>
                <a:gridCol w="91440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Mucho Mango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2000  1385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2000  1379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2000 1380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6-13008-71876-3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6-13008-73541-8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6-13008-72020-9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6562593"/>
              </p:ext>
            </p:extLst>
          </p:nvPr>
        </p:nvGraphicFramePr>
        <p:xfrm>
          <a:off x="528777" y="1348741"/>
          <a:ext cx="79552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737360"/>
                <a:gridCol w="914400"/>
                <a:gridCol w="1737360"/>
                <a:gridCol w="91440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Arnold Palmer Lite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&amp; Half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Green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Sweet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2000  1378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2000  1375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2000  1392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6-13008-71930-2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6-13008-71526-7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6-13008-71771-1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050092" y="958830"/>
            <a:ext cx="5043818" cy="2675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 err="1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AriZona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23.5oz 99￠ Pre-Priced Cans (24pk)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48742"/>
            <a:ext cx="609600" cy="16459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4" y="3119081"/>
            <a:ext cx="609600" cy="16459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48742"/>
            <a:ext cx="609600" cy="16459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117064"/>
            <a:ext cx="609600" cy="1645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79" y="1348742"/>
            <a:ext cx="609600" cy="1645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79" y="3117064"/>
            <a:ext cx="609600" cy="1645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96" y="0"/>
            <a:ext cx="1822704" cy="11887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35" y="4267200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264631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42" y="4264630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49" y="2514599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41" y="2514598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51459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1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17758445"/>
              </p:ext>
            </p:extLst>
          </p:nvPr>
        </p:nvGraphicFramePr>
        <p:xfrm>
          <a:off x="1907540" y="4876800"/>
          <a:ext cx="53289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Apple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 Lime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1008  3917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1009  0140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0-78000-01346-7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0-78000-02867-6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54555237"/>
              </p:ext>
            </p:extLst>
          </p:nvPr>
        </p:nvGraphicFramePr>
        <p:xfrm>
          <a:off x="528777" y="3113088"/>
          <a:ext cx="8097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Mojave Rattler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 Kiwi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Citrus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1006  3825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1009  0141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1008  3916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0-78000-02377-0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0-78000-02868-3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0-78000-01343-6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6705336"/>
              </p:ext>
            </p:extLst>
          </p:nvPr>
        </p:nvGraphicFramePr>
        <p:xfrm>
          <a:off x="528777" y="1348741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Mamba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Death Adder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Killer Taipan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1006  3828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1006  3830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1006  3829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0-78000-02374-9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0-78000-02375-6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0-78000-02376-3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243671" y="958830"/>
            <a:ext cx="4656659" cy="2675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Venom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16oz 99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￠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Pre-Priced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Cans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(24pk)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0"/>
            <a:ext cx="914400" cy="12847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1348742"/>
            <a:ext cx="701040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257" y="1357257"/>
            <a:ext cx="70104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08" y="1342899"/>
            <a:ext cx="70104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3113088"/>
            <a:ext cx="70104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76" y="3127291"/>
            <a:ext cx="70104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876800"/>
            <a:ext cx="70104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372" y="2508351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22" y="4239192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651" y="2491323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508350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372" y="4239193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515" y="6017740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80" y="3125024"/>
            <a:ext cx="701040" cy="16459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876800"/>
            <a:ext cx="701040" cy="1645920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1" y="5589608"/>
            <a:ext cx="1475725" cy="126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281491"/>
              </p:ext>
            </p:extLst>
          </p:nvPr>
        </p:nvGraphicFramePr>
        <p:xfrm>
          <a:off x="1479207" y="6742113"/>
          <a:ext cx="7664793" cy="11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r:id="rId20" imgW="15949080" imgH="304560" progId="">
                  <p:embed/>
                </p:oleObj>
              </mc:Choice>
              <mc:Fallback>
                <p:oleObj r:id="rId20" imgW="15949080" imgH="304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479207" y="6742113"/>
                        <a:ext cx="7664793" cy="11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087636"/>
              </p:ext>
            </p:extLst>
          </p:nvPr>
        </p:nvGraphicFramePr>
        <p:xfrm>
          <a:off x="0" y="0"/>
          <a:ext cx="8229600" cy="11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r:id="rId22" imgW="15949080" imgH="304560" progId="">
                  <p:embed/>
                </p:oleObj>
              </mc:Choice>
              <mc:Fallback>
                <p:oleObj r:id="rId22" imgW="15949080" imgH="304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8229600" cy="11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77" y="5995203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98" y="4239191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5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93321318"/>
              </p:ext>
            </p:extLst>
          </p:nvPr>
        </p:nvGraphicFramePr>
        <p:xfrm>
          <a:off x="1907540" y="4876800"/>
          <a:ext cx="53289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Apple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 Lime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1008  4738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1009  0142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0-78000-01850-9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0-78000-02869-0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18030226"/>
              </p:ext>
            </p:extLst>
          </p:nvPr>
        </p:nvGraphicFramePr>
        <p:xfrm>
          <a:off x="528777" y="3113088"/>
          <a:ext cx="8097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Mojave Rattler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 Kiwi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Citrus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1008  5888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1009  0143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1008  4737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0-78000-30289-9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0-78000-02870-6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0-78000-01849-3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0573619"/>
              </p:ext>
            </p:extLst>
          </p:nvPr>
        </p:nvGraphicFramePr>
        <p:xfrm>
          <a:off x="528777" y="1348741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Mamba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Death Adder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Killer Taipan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1008  5890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1008  5889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1008  5887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0-78000-30189-2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0-78000-02725-9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0-78000-02724-2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99738" y="958830"/>
            <a:ext cx="2944524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Venom 16oz Cans (24pk)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0"/>
            <a:ext cx="914400" cy="12847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06678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231248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666" y="2497975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498211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59" y="4239486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91" y="6019800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2" y="1353314"/>
            <a:ext cx="701040" cy="1645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057" y="3121184"/>
            <a:ext cx="697992" cy="16459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066" y="1348741"/>
            <a:ext cx="701040" cy="16459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33" y="1348741"/>
            <a:ext cx="701040" cy="16459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2" y="3113088"/>
            <a:ext cx="701040" cy="16459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876800"/>
            <a:ext cx="697992" cy="16459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066" y="3113088"/>
            <a:ext cx="701040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4872182"/>
            <a:ext cx="701040" cy="1645920"/>
          </a:xfrm>
          <a:prstGeom prst="rect">
            <a:avLst/>
          </a:prstGeom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1" y="5589608"/>
            <a:ext cx="1475725" cy="126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688"/>
              </p:ext>
            </p:extLst>
          </p:nvPr>
        </p:nvGraphicFramePr>
        <p:xfrm>
          <a:off x="0" y="0"/>
          <a:ext cx="8229600" cy="11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r:id="rId20" imgW="15949080" imgH="304560" progId="">
                  <p:embed/>
                </p:oleObj>
              </mc:Choice>
              <mc:Fallback>
                <p:oleObj r:id="rId20" imgW="15949080" imgH="304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8229600" cy="11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49769"/>
              </p:ext>
            </p:extLst>
          </p:nvPr>
        </p:nvGraphicFramePr>
        <p:xfrm>
          <a:off x="1479206" y="6742113"/>
          <a:ext cx="7664793" cy="11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r:id="rId22" imgW="15949080" imgH="304560" progId="">
                  <p:embed/>
                </p:oleObj>
              </mc:Choice>
              <mc:Fallback>
                <p:oleObj r:id="rId22" imgW="15949080" imgH="304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479206" y="6742113"/>
                        <a:ext cx="7664793" cy="11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666" y="4239486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889" y="60197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39154883"/>
              </p:ext>
            </p:extLst>
          </p:nvPr>
        </p:nvGraphicFramePr>
        <p:xfrm>
          <a:off x="1907540" y="4876800"/>
          <a:ext cx="53289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Blue Raspberry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2000  1646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2000  4405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8-91008-00121-8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8-91008-00140-9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39727898"/>
              </p:ext>
            </p:extLst>
          </p:nvPr>
        </p:nvGraphicFramePr>
        <p:xfrm>
          <a:off x="528777" y="3113088"/>
          <a:ext cx="8097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Honey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2002  1545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2002  0148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2002  1546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8-91008-00123-2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8-91008-00147-8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8-91008-00153-9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1576009"/>
              </p:ext>
            </p:extLst>
          </p:nvPr>
        </p:nvGraphicFramePr>
        <p:xfrm>
          <a:off x="528777" y="1348741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Citrus Burst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Triple 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Peach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2000  1644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2000  1643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2002  0149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8-91008-00118-8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8-91008-00119-5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8-91008-00148-5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816648" y="958830"/>
            <a:ext cx="3510705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HyDrive 15.5oz Bottles 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167" y="0"/>
            <a:ext cx="1475833" cy="128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376" y="6019798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98" y="4262872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445184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9" y="4275225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96" y="6019797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262872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2455160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99" y="2455591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876800"/>
            <a:ext cx="487680" cy="16459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126" y="4876800"/>
            <a:ext cx="493776" cy="1645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6" y="1348742"/>
            <a:ext cx="487680" cy="1645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36" y="3112454"/>
            <a:ext cx="487680" cy="16459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992" y="1348742"/>
            <a:ext cx="493776" cy="16459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040" y="3112454"/>
            <a:ext cx="490728" cy="16459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18" y="3112454"/>
            <a:ext cx="493776" cy="1645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348107"/>
            <a:ext cx="48768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5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93694874"/>
              </p:ext>
            </p:extLst>
          </p:nvPr>
        </p:nvGraphicFramePr>
        <p:xfrm>
          <a:off x="1907540" y="4876800"/>
          <a:ext cx="53289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Frenzy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Gushing 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2000  0947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2000  9691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0-50200-56300-3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0-50200-58500-5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48159999"/>
              </p:ext>
            </p:extLst>
          </p:nvPr>
        </p:nvGraphicFramePr>
        <p:xfrm>
          <a:off x="1907540" y="3113088"/>
          <a:ext cx="53289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Blue Razz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Green Apple Slam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2001  9320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2002  2637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0-50200-58700-9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0-50200-58900-3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4716870"/>
              </p:ext>
            </p:extLst>
          </p:nvPr>
        </p:nvGraphicFramePr>
        <p:xfrm>
          <a:off x="528777" y="1348741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2000  0951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2000  0948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2000  0949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0-50200-56000-2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0-50200-56100-9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0-50200-56400-0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900548" y="958830"/>
            <a:ext cx="334290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Sunny D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16oz Bottles (12pk)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89" y="2537461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530373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45" y="2530373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77" y="4276998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77" y="6033850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70" y="6033849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69" y="4276997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45" y="1348742"/>
            <a:ext cx="667512" cy="16459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72" y="1348740"/>
            <a:ext cx="667512" cy="16459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9" y="1348740"/>
            <a:ext cx="664464" cy="16459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511" y="3113088"/>
            <a:ext cx="664464" cy="1645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63" y="4876800"/>
            <a:ext cx="670560" cy="16459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62" y="3113088"/>
            <a:ext cx="667512" cy="16459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62" y="4876800"/>
            <a:ext cx="667512" cy="16459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22" y="0"/>
            <a:ext cx="1694078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9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12374670"/>
              </p:ext>
            </p:extLst>
          </p:nvPr>
        </p:nvGraphicFramePr>
        <p:xfrm>
          <a:off x="528777" y="4876800"/>
          <a:ext cx="8097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Orange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Raspberry Lemon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2002  0740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2001  9183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2002  0741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0-19063-00096-4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0-19063-00092-6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0-19063-00094-0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86156125"/>
              </p:ext>
            </p:extLst>
          </p:nvPr>
        </p:nvGraphicFramePr>
        <p:xfrm>
          <a:off x="528777" y="3113088"/>
          <a:ext cx="8097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Classic Lime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Black Raspberry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2002  1467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2002  0742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2001  9186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0-19063-00102-2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0-19063-00095-7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0-19063-00090-2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1861221"/>
              </p:ext>
            </p:extLst>
          </p:nvPr>
        </p:nvGraphicFramePr>
        <p:xfrm>
          <a:off x="528777" y="1348741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Blueberry Lime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Lime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Lime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2002  1466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2002  1469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2002  1468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0-19063-00099-5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0-19063-00100-8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0-19063-00101-5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861098" y="1012864"/>
            <a:ext cx="5421804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Fruit2O Sparkling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Twists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17oz Bottles 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70" y="0"/>
            <a:ext cx="1722730" cy="1097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5611" cy="12801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97" y="2529837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537460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529838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98" y="4211735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211735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211735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96" y="6033116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77" y="6032611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032610"/>
            <a:ext cx="1379223" cy="4572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30" y="1352930"/>
            <a:ext cx="399288" cy="16459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748" y="1348741"/>
            <a:ext cx="399288" cy="164592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94" y="1340490"/>
            <a:ext cx="402336" cy="16459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30" y="3116261"/>
            <a:ext cx="402336" cy="164592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176" y="3116261"/>
            <a:ext cx="402336" cy="16459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94" y="3113053"/>
            <a:ext cx="402336" cy="164592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1" y="4843891"/>
            <a:ext cx="402336" cy="164592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176" y="4879973"/>
            <a:ext cx="402336" cy="164592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94" y="4870048"/>
            <a:ext cx="40233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4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055342"/>
              </p:ext>
            </p:extLst>
          </p:nvPr>
        </p:nvGraphicFramePr>
        <p:xfrm>
          <a:off x="114300" y="1981200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TEN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0852 Deposit</a:t>
                      </a:r>
                      <a:b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2456 No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1002  0903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0-78000-05216-9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0-78000-01084-8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0-78000-05316-6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0532002"/>
              </p:ext>
            </p:extLst>
          </p:nvPr>
        </p:nvGraphicFramePr>
        <p:xfrm>
          <a:off x="1600200" y="3511446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A&amp;W 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0-78000-05416-3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0-78000-05512-2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4644083"/>
              </p:ext>
            </p:extLst>
          </p:nvPr>
        </p:nvGraphicFramePr>
        <p:xfrm>
          <a:off x="1600200" y="518160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1000  0874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1000  0877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0-78000-23016-1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0-78000-23116-8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" y="2339645"/>
            <a:ext cx="1554480" cy="746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" y="2339645"/>
            <a:ext cx="1554480" cy="74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35" y="2339645"/>
            <a:ext cx="1554480" cy="746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69891"/>
            <a:ext cx="1554480" cy="746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69891"/>
            <a:ext cx="1554480" cy="746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540045"/>
            <a:ext cx="1554480" cy="746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540045"/>
            <a:ext cx="1554480" cy="746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28" y="4477286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235" y="2924400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56" y="2923691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871" y="2922982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63" y="4477285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28" y="6172199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27" y="6172199"/>
            <a:ext cx="1379223" cy="45720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981200" y="578345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576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52778393"/>
              </p:ext>
            </p:extLst>
          </p:nvPr>
        </p:nvGraphicFramePr>
        <p:xfrm>
          <a:off x="528777" y="4876800"/>
          <a:ext cx="8097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E500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Sumatra Dragonfruit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F6CC0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Limu Lemon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F4A1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Congo Pear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2000  8246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2000  9900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2000  8250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8-52311-00406-8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8-52311-00424-2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8-52311-00404-4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67832916"/>
              </p:ext>
            </p:extLst>
          </p:nvPr>
        </p:nvGraphicFramePr>
        <p:xfrm>
          <a:off x="528777" y="3113088"/>
          <a:ext cx="8097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>
                          <a:solidFill>
                            <a:srgbClr val="FBB900"/>
                          </a:solidFill>
                          <a:effectLst/>
                          <a:latin typeface="Calibri" panose="020F0502020204030204" pitchFamily="34" charset="0"/>
                        </a:rPr>
                        <a:t>Malawi Mango</a:t>
                      </a: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Ipanema Pomegranate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F5A05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Panama Peach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2000  8247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2000  8251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2000  8249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8-52311-00400-6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8-52311-00403-7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8-52311-00405-1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5989159"/>
              </p:ext>
            </p:extLst>
          </p:nvPr>
        </p:nvGraphicFramePr>
        <p:xfrm>
          <a:off x="528777" y="1348741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>
                          <a:solidFill>
                            <a:srgbClr val="4E5DA7"/>
                          </a:solidFill>
                          <a:effectLst/>
                          <a:latin typeface="Calibri" panose="020F0502020204030204" pitchFamily="34" charset="0"/>
                        </a:rPr>
                        <a:t>Brasilia Blueberry</a:t>
                      </a: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F1862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Costa Rica Clementine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B3E5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Kula Watermelon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2000  8245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2000  8248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2002  2472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8-52311-00401-3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8-52311-00402-0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8-13694-02342-8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13" y="100013"/>
            <a:ext cx="1319784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62142"/>
            <a:ext cx="542544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355442"/>
            <a:ext cx="542544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62142"/>
            <a:ext cx="542544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125854"/>
            <a:ext cx="542544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122310"/>
            <a:ext cx="542544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112700"/>
            <a:ext cx="542544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876800"/>
            <a:ext cx="542544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86022"/>
            <a:ext cx="542544" cy="16459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886022"/>
            <a:ext cx="542544" cy="1645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63" y="2476498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647" y="2476498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262" y="2476498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46" y="4243449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646" y="4246993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262" y="4246994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46" y="6040112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646" y="6038340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261" y="6038339"/>
            <a:ext cx="1379223" cy="4572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73059" y="1012864"/>
            <a:ext cx="2797882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18oz Bottles 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49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20155392"/>
              </p:ext>
            </p:extLst>
          </p:nvPr>
        </p:nvGraphicFramePr>
        <p:xfrm>
          <a:off x="1907540" y="5063171"/>
          <a:ext cx="53289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A61E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Maui Coconut Raspberry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E3992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Puna</a:t>
                      </a:r>
                      <a:r>
                        <a:rPr lang="en-US" sz="1200" b="1" dirty="0">
                          <a:solidFill>
                            <a:srgbClr val="E3992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Coconut Pineapple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2002  2485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2002  2486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8-13694-02344-2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8-13694-02346-6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87051545"/>
              </p:ext>
            </p:extLst>
          </p:nvPr>
        </p:nvGraphicFramePr>
        <p:xfrm>
          <a:off x="1907540" y="3299459"/>
          <a:ext cx="53289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6B43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Molokai Coconut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6E923C"/>
                          </a:solidFill>
                          <a:effectLst/>
                          <a:latin typeface="Calibri" panose="020F0502020204030204" pitchFamily="34" charset="0"/>
                        </a:rPr>
                        <a:t>Andes Coconut Lime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2001  6350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2002  2484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8-52311-00427-3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8-13694-02349-7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0881592"/>
              </p:ext>
            </p:extLst>
          </p:nvPr>
        </p:nvGraphicFramePr>
        <p:xfrm>
          <a:off x="534955" y="1179770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884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Tanzania Lemonade Tea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D5A3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Nariño Peach Tea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98242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Rio Raspberry Tea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2001  9775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2002  2488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2002  2487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8-52311-00430-3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8-13694-02389-3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8-13694-02390-9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13" y="100013"/>
            <a:ext cx="1319784" cy="9144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13969" y="838046"/>
            <a:ext cx="4116063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18oz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 Teas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Bottles 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84570" y="2981518"/>
            <a:ext cx="4174861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18oz </a:t>
            </a:r>
            <a:r>
              <a:rPr lang="en-US" dirty="0" err="1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CocoFusion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Bottles 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7433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287433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287433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423" y="4419600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223" y="6172200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796" y="6172199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26" y="4426011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78818"/>
            <a:ext cx="542544" cy="16459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178818"/>
            <a:ext cx="542544" cy="16459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778" y="1178818"/>
            <a:ext cx="542544" cy="16459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07" y="3299459"/>
            <a:ext cx="542544" cy="16459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299459"/>
            <a:ext cx="542544" cy="16459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07" y="5072851"/>
            <a:ext cx="542544" cy="16459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981" y="5063171"/>
            <a:ext cx="542544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15745795"/>
              </p:ext>
            </p:extLst>
          </p:nvPr>
        </p:nvGraphicFramePr>
        <p:xfrm>
          <a:off x="1084580" y="4877434"/>
          <a:ext cx="6974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7360"/>
                <a:gridCol w="1463040"/>
                <a:gridCol w="208280"/>
                <a:gridCol w="21031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 smtClean="0">
                          <a:solidFill>
                            <a:srgbClr val="6B43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Cocofusion</a:t>
                      </a:r>
                      <a:r>
                        <a:rPr lang="en-US" sz="1200" b="1" dirty="0" smtClean="0">
                          <a:solidFill>
                            <a:srgbClr val="6B43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dirty="0" smtClean="0">
                          <a:solidFill>
                            <a:srgbClr val="6B43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6B43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Club 15 Pack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Variety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Club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Pack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2002  2716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2002  1130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8-13694-02351-0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8-52311-00450-1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70995747"/>
              </p:ext>
            </p:extLst>
          </p:nvPr>
        </p:nvGraphicFramePr>
        <p:xfrm>
          <a:off x="157480" y="3113088"/>
          <a:ext cx="88290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208280"/>
                <a:gridCol w="1280160"/>
                <a:gridCol w="1463040"/>
                <a:gridCol w="208280"/>
                <a:gridCol w="128016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Rainforest</a:t>
                      </a:r>
                      <a:br>
                        <a:rPr lang="en-US" sz="1200" b="1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Variety </a:t>
                      </a:r>
                      <a:r>
                        <a:rPr lang="en-US" sz="1200" b="1" dirty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Pack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FBB9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Malawi </a:t>
                      </a:r>
                      <a:r>
                        <a:rPr lang="en-US" sz="1200" b="1" dirty="0" smtClean="0">
                          <a:solidFill>
                            <a:srgbClr val="FBB9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</a:t>
                      </a:r>
                      <a:br>
                        <a:rPr lang="en-US" sz="1200" b="1" dirty="0" smtClean="0">
                          <a:solidFill>
                            <a:srgbClr val="FBB9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6pk</a:t>
                      </a: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6B43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Molokai </a:t>
                      </a:r>
                      <a:r>
                        <a:rPr lang="en-US" sz="1200" b="1" dirty="0" smtClean="0">
                          <a:solidFill>
                            <a:srgbClr val="6B43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Coconut</a:t>
                      </a:r>
                      <a:br>
                        <a:rPr lang="en-US" sz="1200" b="1" dirty="0" smtClean="0">
                          <a:solidFill>
                            <a:srgbClr val="6B43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6pk</a:t>
                      </a: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2000  9430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2002  2693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2002  2691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8-52311-00411-2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8-52311-00477-8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8-52311-00475-4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6303630"/>
              </p:ext>
            </p:extLst>
          </p:nvPr>
        </p:nvGraphicFramePr>
        <p:xfrm>
          <a:off x="157480" y="1348741"/>
          <a:ext cx="88290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208280"/>
                <a:gridCol w="1280160"/>
                <a:gridCol w="1463040"/>
                <a:gridCol w="208280"/>
                <a:gridCol w="128016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Mountainside</a:t>
                      </a:r>
                      <a:b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Variety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Pack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4E5DA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Brasilia </a:t>
                      </a:r>
                      <a:r>
                        <a:rPr lang="en-US" sz="1200" b="1" dirty="0" smtClean="0">
                          <a:solidFill>
                            <a:srgbClr val="4E5DA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Blueberry</a:t>
                      </a:r>
                      <a:br>
                        <a:rPr lang="en-US" sz="1200" b="1" dirty="0" smtClean="0">
                          <a:solidFill>
                            <a:srgbClr val="4E5DA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6pk</a:t>
                      </a: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F1862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Costa Rica </a:t>
                      </a:r>
                      <a:r>
                        <a:rPr lang="en-US" sz="1200" b="1" dirty="0" smtClean="0">
                          <a:solidFill>
                            <a:srgbClr val="F1862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Clementine</a:t>
                      </a:r>
                      <a:br>
                        <a:rPr lang="en-US" sz="1200" b="1" dirty="0" smtClean="0">
                          <a:solidFill>
                            <a:srgbClr val="F1862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6pk</a:t>
                      </a: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2000  9901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2002  2690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2002  2692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8-52311-00425-9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8-52311-00474-7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8-52311-00472-3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13" y="100013"/>
            <a:ext cx="1319784" cy="91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65847" y="1012864"/>
            <a:ext cx="2812308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18oz Bottles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(Multi)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901" y="5992723"/>
            <a:ext cx="1379223" cy="457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06563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7" y="4272842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380" y="5993999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32" y="2490612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297" y="2490612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32" y="4260274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981" y="4260275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04" y="1488949"/>
            <a:ext cx="1280160" cy="1365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63" y="1488949"/>
            <a:ext cx="1280160" cy="13624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63" y="3253296"/>
            <a:ext cx="1280160" cy="136550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04" y="3253296"/>
            <a:ext cx="1280160" cy="136247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8" y="1523369"/>
            <a:ext cx="1463040" cy="129363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8" y="3287716"/>
            <a:ext cx="1463040" cy="129363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34" y="5052062"/>
            <a:ext cx="1548384" cy="128016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528" y="5056560"/>
            <a:ext cx="208788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6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64219733"/>
              </p:ext>
            </p:extLst>
          </p:nvPr>
        </p:nvGraphicFramePr>
        <p:xfrm>
          <a:off x="170180" y="4876800"/>
          <a:ext cx="88036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17373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4F3F4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Waikiki Coconut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>
                          <a:solidFill>
                            <a:srgbClr val="EB4C99"/>
                          </a:solidFill>
                          <a:effectLst/>
                          <a:latin typeface="Calibri" panose="020F0502020204030204" pitchFamily="34" charset="0"/>
                        </a:rPr>
                        <a:t>Guatemala Guava</a:t>
                      </a: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Variety Pack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2002  1112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2002  1116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2002  1702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8-52311-00463-1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8-52311-00461-7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8-13694-02249-0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50196799"/>
              </p:ext>
            </p:extLst>
          </p:nvPr>
        </p:nvGraphicFramePr>
        <p:xfrm>
          <a:off x="170180" y="3113088"/>
          <a:ext cx="88036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17373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F9A738"/>
                          </a:solidFill>
                          <a:effectLst/>
                          <a:latin typeface="Calibri" panose="020F0502020204030204" pitchFamily="34" charset="0"/>
                        </a:rPr>
                        <a:t>Peru Pineapple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7E1A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Jamaica Blood Orange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Voyager Variety Pack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2002  1111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2002  1113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2002  2658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8-52311-00451-8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8-52311-00452-5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8-52311-00499-0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3037385"/>
              </p:ext>
            </p:extLst>
          </p:nvPr>
        </p:nvGraphicFramePr>
        <p:xfrm>
          <a:off x="170180" y="1331976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ED3C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Gimbi Pink Grapefruit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E7A900"/>
                          </a:solidFill>
                          <a:effectLst/>
                          <a:latin typeface="Calibri" panose="020F0502020204030204" pitchFamily="34" charset="0"/>
                        </a:rPr>
                        <a:t>Sulawesi Limón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9B3A8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Bolivia Black Cherry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2002  1110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2002  1114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8-52311-00453-2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8-13694-02226-1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8-52311-00459-4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765" y="100013"/>
            <a:ext cx="1097280" cy="91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11202" y="1012864"/>
            <a:ext cx="3721596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fr-FR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</a:t>
            </a:r>
            <a:r>
              <a:rPr lang="fr-FR" dirty="0" err="1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Bubbles</a:t>
            </a:r>
            <a:r>
              <a:rPr lang="fr-FR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11.5oz </a:t>
            </a:r>
            <a:r>
              <a:rPr lang="fr-FR" dirty="0" err="1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Cans</a:t>
            </a:r>
            <a:r>
              <a:rPr lang="fr-FR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276" y="1402141"/>
            <a:ext cx="515112" cy="1463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6" y="1440181"/>
            <a:ext cx="515112" cy="14630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97" y="4975962"/>
            <a:ext cx="515112" cy="146304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18" y="3204528"/>
            <a:ext cx="515112" cy="14630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6" y="3228463"/>
            <a:ext cx="515112" cy="14630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97" y="1419540"/>
            <a:ext cx="515112" cy="14630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6" y="4975962"/>
            <a:ext cx="515112" cy="14630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98" y="4225937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904" y="2488064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48" y="5993421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440" y="5993421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48" y="4225937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48" y="2484640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31" y="2484640"/>
            <a:ext cx="1379223" cy="4572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800" y="3252033"/>
            <a:ext cx="1588770" cy="1371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935" y="5013237"/>
            <a:ext cx="1714500" cy="1371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516" y="5993421"/>
            <a:ext cx="1379223" cy="4572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516" y="4234302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0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3332089"/>
              </p:ext>
            </p:extLst>
          </p:nvPr>
        </p:nvGraphicFramePr>
        <p:xfrm>
          <a:off x="182880" y="1348741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Banana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Mango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2001  2751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2001  2753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2001  2752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8-58176-00206-5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8-58176-00205-8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8-58176-00213-3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1458746"/>
              </p:ext>
            </p:extLst>
          </p:nvPr>
        </p:nvGraphicFramePr>
        <p:xfrm>
          <a:off x="182880" y="3124200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Tropical Punch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Mixed Berry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Blackout 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2001  2748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2001  2750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2002  2713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8-58176-00217-1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8-58176-00208-9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8-58176-00211-9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1817830"/>
              </p:ext>
            </p:extLst>
          </p:nvPr>
        </p:nvGraphicFramePr>
        <p:xfrm>
          <a:off x="1645920" y="4899659"/>
          <a:ext cx="58521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 Lime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2002  1631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2001  2749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8-58176-00200-3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8-58176-00218-8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438400"/>
            <a:ext cx="1379223" cy="4572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48" y="2438400"/>
            <a:ext cx="1379223" cy="4572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438400"/>
            <a:ext cx="1379223" cy="4572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267198"/>
            <a:ext cx="1379223" cy="45720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731" y="4267199"/>
            <a:ext cx="1379223" cy="45720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216" y="6019799"/>
            <a:ext cx="1379223" cy="45720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2" y="6019799"/>
            <a:ext cx="1379223" cy="45720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49" y="1339997"/>
            <a:ext cx="612647" cy="164592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05" y="1339997"/>
            <a:ext cx="612647" cy="164592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61" y="1348741"/>
            <a:ext cx="612647" cy="164592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49" y="3122950"/>
            <a:ext cx="612647" cy="164592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175" y="3122950"/>
            <a:ext cx="612647" cy="164592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61" y="3122950"/>
            <a:ext cx="618744" cy="164591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87" y="4899660"/>
            <a:ext cx="612647" cy="164592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27" y="4899660"/>
            <a:ext cx="612647" cy="164592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803" y="4267198"/>
            <a:ext cx="1379223" cy="457201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289406" y="472002"/>
            <a:ext cx="499457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en-US" dirty="0" err="1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BodyArmor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SuperDrink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16oz 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Bottles (12pk)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4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249617"/>
              </p:ext>
            </p:extLst>
          </p:nvPr>
        </p:nvGraphicFramePr>
        <p:xfrm>
          <a:off x="3337560" y="2209800"/>
          <a:ext cx="246888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Chocolate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15.5oz Glass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1000  6323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0-72350-00011-5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6490879"/>
              </p:ext>
            </p:extLst>
          </p:nvPr>
        </p:nvGraphicFramePr>
        <p:xfrm>
          <a:off x="2103120" y="4114800"/>
          <a:ext cx="49377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  <a:gridCol w="91440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Chocolate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11oz Tetra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11oz Tetra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1008  5752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1008  5753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0-72350-00038-2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0-72350-00039-9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83315" y="1130469"/>
            <a:ext cx="3977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Yoo-hoo </a:t>
            </a:r>
            <a:r>
              <a:rPr lang="en-US" b="0" kern="0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(24pk Glass / 12pk Tetra)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77" y="3352800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257800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175" y="5257799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389" y="2209800"/>
            <a:ext cx="670560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114800"/>
            <a:ext cx="701040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279" y="4114800"/>
            <a:ext cx="70104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47101521"/>
              </p:ext>
            </p:extLst>
          </p:nvPr>
        </p:nvGraphicFramePr>
        <p:xfrm>
          <a:off x="528777" y="4876800"/>
          <a:ext cx="8097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573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Daily</a:t>
                      </a:r>
                      <a:br>
                        <a:rPr lang="en-US" sz="1200" b="1" dirty="0">
                          <a:solidFill>
                            <a:srgbClr val="E573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E573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Tangerine Citrus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2001 3294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8-99407-00295-9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33909369"/>
              </p:ext>
            </p:extLst>
          </p:nvPr>
        </p:nvGraphicFramePr>
        <p:xfrm>
          <a:off x="528777" y="3113088"/>
          <a:ext cx="8097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F173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Sonic</a:t>
                      </a:r>
                      <a:br>
                        <a:rPr lang="en-US" sz="1200" b="1" dirty="0">
                          <a:solidFill>
                            <a:srgbClr val="F173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F173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Blood Orange Passionfruit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8065A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Bliss</a:t>
                      </a:r>
                      <a:br>
                        <a:rPr lang="en-US" sz="1200" b="1" dirty="0">
                          <a:solidFill>
                            <a:srgbClr val="8065A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8065A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Summer Citrus Berry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9411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Sleep</a:t>
                      </a:r>
                      <a:br>
                        <a:rPr lang="en-US" sz="1200" b="1" dirty="0">
                          <a:solidFill>
                            <a:srgbClr val="E9411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E9411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Tangerine Dream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2001  9288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2001  9291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2001  9289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8-99407-00301-7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8-99407-00400-7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8-99407-00500-4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2456200"/>
              </p:ext>
            </p:extLst>
          </p:nvPr>
        </p:nvGraphicFramePr>
        <p:xfrm>
          <a:off x="528777" y="1348741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9D2F8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Sonic</a:t>
                      </a:r>
                      <a:br>
                        <a:rPr lang="en-US" sz="1200" b="1" dirty="0">
                          <a:solidFill>
                            <a:srgbClr val="9D2F8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9D2F8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Super Fruit Infusion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100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Bliss</a:t>
                      </a:r>
                      <a:br>
                        <a:rPr lang="en-US" sz="1200" b="1" dirty="0">
                          <a:solidFill>
                            <a:srgbClr val="E100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E100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White Raspberry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6103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Sleep</a:t>
                      </a:r>
                      <a:br>
                        <a:rPr lang="en-US" sz="1200" b="1" dirty="0">
                          <a:solidFill>
                            <a:srgbClr val="E6103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E6103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Mellow Mango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2001  9287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2001  9290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2001  9292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8-99407-00300-0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8-99407-00401-4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8-99407-00501-1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1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301031"/>
            <a:ext cx="6438900" cy="447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76498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476498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476497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228238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228238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9" y="4228238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6041871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73" y="1348741"/>
            <a:ext cx="484632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348741"/>
            <a:ext cx="487680" cy="16459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424" y="1348741"/>
            <a:ext cx="490728" cy="1645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73" y="3112453"/>
            <a:ext cx="484632" cy="1645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112453"/>
            <a:ext cx="487680" cy="16459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520" y="3112453"/>
            <a:ext cx="484632" cy="16459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52" y="4876800"/>
            <a:ext cx="490728" cy="164592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15714" y="928510"/>
            <a:ext cx="3312573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Neuro 14.5oz Bottles 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73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789614"/>
              </p:ext>
            </p:extLst>
          </p:nvPr>
        </p:nvGraphicFramePr>
        <p:xfrm>
          <a:off x="528776" y="5105400"/>
          <a:ext cx="8086447" cy="14630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438637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&amp; Mango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Passion Fruit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542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2000  0644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2001  9805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2002  3386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1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8-98999-04000-4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8-98999-00071-8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8-98999-00692-5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7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80659817"/>
              </p:ext>
            </p:extLst>
          </p:nvPr>
        </p:nvGraphicFramePr>
        <p:xfrm>
          <a:off x="528775" y="3505200"/>
          <a:ext cx="8086447" cy="1464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4756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Coconut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350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2000  0642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2000  0643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2002  2993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6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8-98999-01000-7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8-98999-03000-5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8-98999-00649-9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2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6554237"/>
              </p:ext>
            </p:extLst>
          </p:nvPr>
        </p:nvGraphicFramePr>
        <p:xfrm>
          <a:off x="528774" y="1213173"/>
          <a:ext cx="8086447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Coconut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Chocolate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2000  0631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2002  0822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2002  2452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8-98999-00050-3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8-98999-00618-5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8-98999-00661-1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51133" y="3200355"/>
            <a:ext cx="3041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0.5 Liter Tetra Pak (12pk)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53724" y="894943"/>
            <a:ext cx="28365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Liter Tetra Pak (12pk)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01" y="2567563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00" y="2567563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05" y="2567563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9" y="1195965"/>
            <a:ext cx="655320" cy="1828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93" y="1213173"/>
            <a:ext cx="661415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52" y="1213174"/>
            <a:ext cx="670560" cy="1828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3" y="3506792"/>
            <a:ext cx="606551" cy="14630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04" y="3506792"/>
            <a:ext cx="597408" cy="14630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59" y="3506792"/>
            <a:ext cx="600455" cy="14630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91" y="5105400"/>
            <a:ext cx="597408" cy="14630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20" y="5105400"/>
            <a:ext cx="597408" cy="14630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00" y="4486081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00" y="4479033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199" y="6111239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599" y="6103869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05" y="4479032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45" y="5105400"/>
            <a:ext cx="598367" cy="1463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04" y="611535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8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1937246"/>
              </p:ext>
            </p:extLst>
          </p:nvPr>
        </p:nvGraphicFramePr>
        <p:xfrm>
          <a:off x="528776" y="5105400"/>
          <a:ext cx="8086447" cy="14630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438637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Coconut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330mL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4-pack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Coconut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0.5L 4-pack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Coconut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1L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4-pack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542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2000  9723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2000  7583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2002  3029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1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8-98999-00066-4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8-98999-01200-1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8-98999-00001-5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7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86674488"/>
              </p:ext>
            </p:extLst>
          </p:nvPr>
        </p:nvGraphicFramePr>
        <p:xfrm>
          <a:off x="528773" y="3193342"/>
          <a:ext cx="8086447" cy="1464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4756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Coconut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&amp;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350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2000  0453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2000  0459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2000  0640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6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8-98999-00002-2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8-98999-00020-6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8-98999-00030-5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2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143303" y="2812342"/>
            <a:ext cx="28573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330mL 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Tetra 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 (12pk)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35124" y="838200"/>
            <a:ext cx="40737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Coco Café 330mL Tetra 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 (12pk)</a:t>
            </a:r>
            <a:endParaRPr lang="en-US" dirty="0"/>
          </a:p>
        </p:txBody>
      </p:sp>
      <p:graphicFrame>
        <p:nvGraphicFramePr>
          <p:cNvPr id="2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3416948"/>
              </p:ext>
            </p:extLst>
          </p:nvPr>
        </p:nvGraphicFramePr>
        <p:xfrm>
          <a:off x="528773" y="1219200"/>
          <a:ext cx="8086447" cy="1464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4756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Latte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Vanilla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Mocha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350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2000  8002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2000  9722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2000  9724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6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8-98999-77777-1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8-98999-00077-0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8-98999-00078-7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2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798" y="6105670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8" y="2197776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974" y="2197774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745" y="2197775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795" y="4154257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441" y="4154257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184" y="4154257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42" y="6105671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" y="1266985"/>
            <a:ext cx="585216" cy="1371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42" y="1265716"/>
            <a:ext cx="585216" cy="1371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86" y="1265716"/>
            <a:ext cx="576072" cy="1371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51" y="3239858"/>
            <a:ext cx="585216" cy="1371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947" y="3243633"/>
            <a:ext cx="588264" cy="13716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258" y="3239858"/>
            <a:ext cx="585216" cy="1371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62" y="5333204"/>
            <a:ext cx="705394" cy="914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26" y="5196044"/>
            <a:ext cx="916305" cy="118872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328183" y="4750713"/>
            <a:ext cx="44876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330mL/500mL/1L Multi Tetra 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 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pk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32" y="5099831"/>
            <a:ext cx="1151467" cy="146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973" y="6099492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8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63601518"/>
              </p:ext>
            </p:extLst>
          </p:nvPr>
        </p:nvGraphicFramePr>
        <p:xfrm>
          <a:off x="1907540" y="3459480"/>
          <a:ext cx="53289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Dark Chocolate Mocha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&amp; Bold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8-54560-00503-2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8-54560-00504-9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7742014"/>
              </p:ext>
            </p:extLst>
          </p:nvPr>
        </p:nvGraphicFramePr>
        <p:xfrm>
          <a:off x="534955" y="1518732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Double Espresso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Mexican Vanilla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Salted Caramel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8-54560-00500-1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8-54560-00501-8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8-54560-00502-5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204" y="100012"/>
            <a:ext cx="1271587" cy="127158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66262" y="838046"/>
            <a:ext cx="4011484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Brew Coffee 8oz Cans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459480"/>
            <a:ext cx="647395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459480"/>
            <a:ext cx="640080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18733"/>
            <a:ext cx="647395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18731"/>
            <a:ext cx="647395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242" y="1518731"/>
            <a:ext cx="65471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854" y="4572000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1" y="2626265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209" y="4572000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833" y="2642327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382" y="2642326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2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9257367"/>
              </p:ext>
            </p:extLst>
          </p:nvPr>
        </p:nvGraphicFramePr>
        <p:xfrm>
          <a:off x="1600200" y="2017477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0865 Deposit</a:t>
                      </a:r>
                      <a:b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2457 No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0-78000-11316-7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0-78000-12216-9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7688875"/>
              </p:ext>
            </p:extLst>
          </p:nvPr>
        </p:nvGraphicFramePr>
        <p:xfrm>
          <a:off x="114300" y="3542076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Sparkling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1000  1699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0-78000-11816-2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0-78000-11616-8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0-78000-12816-1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78" y="1"/>
            <a:ext cx="1923122" cy="1828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81200" y="578345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375922"/>
            <a:ext cx="1554480" cy="74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75922"/>
            <a:ext cx="1554480" cy="746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900521"/>
            <a:ext cx="1554480" cy="746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" y="3900521"/>
            <a:ext cx="1554480" cy="746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40" y="3900521"/>
            <a:ext cx="1554480" cy="74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85" y="2955030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2955030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56" y="4498537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546" y="4498536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23" y="4498535"/>
            <a:ext cx="1379223" cy="457201"/>
          </a:xfrm>
          <a:prstGeom prst="rect">
            <a:avLst/>
          </a:prstGeom>
        </p:spPr>
      </p:pic>
      <p:graphicFrame>
        <p:nvGraphicFramePr>
          <p:cNvPr id="2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9899180"/>
              </p:ext>
            </p:extLst>
          </p:nvPr>
        </p:nvGraphicFramePr>
        <p:xfrm>
          <a:off x="114300" y="5180675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Pink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Sunkist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Strawberry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1008  7790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1008  7798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1009  0327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0-78000-02763-1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0-78000-02768-6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0-78000-02775-4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53" y="6120519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28" y="6120519"/>
            <a:ext cx="1379223" cy="457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518" y="6120519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5" y="5539120"/>
            <a:ext cx="1554480" cy="746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62" y="5538910"/>
            <a:ext cx="1554480" cy="746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37" y="5544432"/>
            <a:ext cx="1554480" cy="7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7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51085" y="607249"/>
            <a:ext cx="40591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Clamato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16oz Glass Bottles (12pk)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374268"/>
              </p:ext>
            </p:extLst>
          </p:nvPr>
        </p:nvGraphicFramePr>
        <p:xfrm>
          <a:off x="3451860" y="1981200"/>
          <a:ext cx="22402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1000  1917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0-14800-51175-8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124200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257" y="1981201"/>
            <a:ext cx="67056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8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05221798"/>
              </p:ext>
            </p:extLst>
          </p:nvPr>
        </p:nvGraphicFramePr>
        <p:xfrm>
          <a:off x="3063240" y="3113088"/>
          <a:ext cx="246888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Agua Mineral Water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0-78000-20029-4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3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8940879"/>
              </p:ext>
            </p:extLst>
          </p:nvPr>
        </p:nvGraphicFramePr>
        <p:xfrm>
          <a:off x="797560" y="1336384"/>
          <a:ext cx="75488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554480"/>
                <a:gridCol w="208280"/>
                <a:gridCol w="822960"/>
                <a:gridCol w="1554480"/>
                <a:gridCol w="208280"/>
                <a:gridCol w="82296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Agua Mineral Water</a:t>
                      </a:r>
                    </a:p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600mL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Limeade</a:t>
                      </a:r>
                      <a:b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05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600mL</a:t>
                      </a:r>
                      <a:endParaRPr lang="en-US" sz="10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Orangeade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600mL</a:t>
                      </a:r>
                      <a:endParaRPr lang="en-US" sz="105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2002  0466</a:t>
                      </a:r>
                      <a:endParaRPr lang="en-US" sz="9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2002  0468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2002  0470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0-78000-20024-9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0-78000-20028-7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0-78000-20027-0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0"/>
            <a:ext cx="1447800" cy="14010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398" y="1336385"/>
            <a:ext cx="448056" cy="16459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652" y="1336383"/>
            <a:ext cx="454152" cy="16459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36383"/>
            <a:ext cx="451104" cy="16459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288" y="3120792"/>
            <a:ext cx="490728" cy="1828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64" y="4351224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17" y="2486431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2486431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105" y="248643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85679214"/>
              </p:ext>
            </p:extLst>
          </p:nvPr>
        </p:nvGraphicFramePr>
        <p:xfrm>
          <a:off x="1371600" y="3113088"/>
          <a:ext cx="640080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554480"/>
                <a:gridCol w="182880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16.9oz Deja Blue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2x12pk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16.9oz Deja Blue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1000  1228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0-78000-09244-8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0-78000-80096-8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2152482"/>
              </p:ext>
            </p:extLst>
          </p:nvPr>
        </p:nvGraphicFramePr>
        <p:xfrm>
          <a:off x="2103120" y="1348741"/>
          <a:ext cx="49377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  <a:gridCol w="91440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20oz Deja Blue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24pk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1L Deja Blue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0-78000-09240-0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0-78000-09245-5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578" y="0"/>
            <a:ext cx="1738845" cy="12303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514599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718" y="2514598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256724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77" y="4256723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13" y="1348742"/>
            <a:ext cx="56388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30" y="1348742"/>
            <a:ext cx="563880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3387408"/>
            <a:ext cx="1371600" cy="10972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398" y="3455988"/>
            <a:ext cx="18288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2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51224431"/>
              </p:ext>
            </p:extLst>
          </p:nvPr>
        </p:nvGraphicFramePr>
        <p:xfrm>
          <a:off x="528777" y="4876800"/>
          <a:ext cx="8097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554480"/>
                <a:gridCol w="208280"/>
                <a:gridCol w="1371600"/>
                <a:gridCol w="1554480"/>
                <a:gridCol w="208280"/>
                <a:gridCol w="82296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2x6pk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2000  1240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2000  1226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2000  1245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6-32565-00002-9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6-32565-00010-4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6-32565-00003-6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19378162"/>
              </p:ext>
            </p:extLst>
          </p:nvPr>
        </p:nvGraphicFramePr>
        <p:xfrm>
          <a:off x="528777" y="3113088"/>
          <a:ext cx="8097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554480"/>
                <a:gridCol w="208280"/>
                <a:gridCol w="1371600"/>
                <a:gridCol w="1554480"/>
                <a:gridCol w="208280"/>
                <a:gridCol w="82296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700mL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700mL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2x6pk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330mL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6x6pk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2000  2122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6-32565-00065-4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6-32565-00066-1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6-32565-00062-3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723160"/>
              </p:ext>
            </p:extLst>
          </p:nvPr>
        </p:nvGraphicFramePr>
        <p:xfrm>
          <a:off x="528777" y="1348741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554480"/>
                <a:gridCol w="208280"/>
                <a:gridCol w="1371600"/>
                <a:gridCol w="1554480"/>
                <a:gridCol w="208280"/>
                <a:gridCol w="82296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4x6pk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330mL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2000  1173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2000  1216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2000  2122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6-32565-00001-2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6-32565-00009-8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6-32565-00031-9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115" y="9368"/>
            <a:ext cx="1369771" cy="128016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3" y="1577341"/>
            <a:ext cx="427939" cy="1188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3" y="3204528"/>
            <a:ext cx="410464" cy="14630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35" y="4968240"/>
            <a:ext cx="464922" cy="146304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876800"/>
            <a:ext cx="499872" cy="16459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31" y="1714501"/>
            <a:ext cx="308610" cy="9144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452" y="5013960"/>
            <a:ext cx="1368552" cy="13716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98" y="3250248"/>
            <a:ext cx="1165860" cy="13716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412" y="1580000"/>
            <a:ext cx="1307592" cy="11887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46304"/>
            <a:ext cx="960120" cy="9144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413" y="2517549"/>
            <a:ext cx="1379223" cy="45720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7550"/>
            <a:ext cx="1379223" cy="45720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73" y="5972953"/>
            <a:ext cx="1379223" cy="4572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57" y="5972244"/>
            <a:ext cx="1379223" cy="4572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972244"/>
            <a:ext cx="1379223" cy="45720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59" y="4222355"/>
            <a:ext cx="1379223" cy="45720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57" y="4222354"/>
            <a:ext cx="1379223" cy="45720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98" y="4222354"/>
            <a:ext cx="1379223" cy="45720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58" y="250800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6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_fi" descr="http://admin.csrwire.com/system/profile_logos/14323/original/DPSG_PrimaryLogo_RGB_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76200"/>
            <a:ext cx="36576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p_logo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905000" y="1143000"/>
            <a:ext cx="2846705" cy="18288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43000"/>
            <a:ext cx="2093595" cy="1828800"/>
          </a:xfrm>
          <a:prstGeom prst="rect">
            <a:avLst/>
          </a:prstGeom>
        </p:spPr>
      </p:pic>
      <p:pic>
        <p:nvPicPr>
          <p:cNvPr id="5" name="Picture 4" descr="G:\2015\thumb\7UP_logos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24200"/>
            <a:ext cx="36576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www.drpeppersnapplegroup.com/smedia/www/2013/06/21/img-sunkist-soda_10201043630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60108"/>
            <a:ext cx="3657600" cy="104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g-canada-dry-460x300_010708602277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891826" y="5298783"/>
            <a:ext cx="1828800" cy="1195705"/>
          </a:xfrm>
          <a:prstGeom prst="rect">
            <a:avLst/>
          </a:prstGeom>
        </p:spPr>
      </p:pic>
      <p:pic>
        <p:nvPicPr>
          <p:cNvPr id="8" name="Picture 7" descr="img-sun-drop-620x425_142926636111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987281" y="5296878"/>
            <a:ext cx="1826895" cy="1197610"/>
          </a:xfrm>
          <a:prstGeom prst="rect">
            <a:avLst/>
          </a:prstGeom>
        </p:spPr>
      </p:pic>
      <p:pic>
        <p:nvPicPr>
          <p:cNvPr id="9" name="Picture 8" descr="img-aw-460x300_012219392026.pn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80831" y="5305768"/>
            <a:ext cx="1828800" cy="11887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09584" y="3146957"/>
            <a:ext cx="31242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4363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DPSG Plains Region Product </a:t>
            </a:r>
            <a:r>
              <a:rPr lang="en-US" dirty="0" smtClean="0">
                <a:solidFill>
                  <a:srgbClr val="94363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Portfolio</a:t>
            </a:r>
          </a:p>
          <a:p>
            <a:endParaRPr lang="en-US" dirty="0">
              <a:solidFill>
                <a:srgbClr val="943634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Arial Black" panose="020B0A04020102020204" pitchFamily="34" charset="0"/>
              </a:rPr>
              <a:t>©2016 GRI Multi </a:t>
            </a:r>
            <a:r>
              <a:rPr lang="en-US" sz="1200" dirty="0" smtClean="0">
                <a:latin typeface="Arial Black" panose="020B0A04020102020204" pitchFamily="34" charset="0"/>
              </a:rPr>
              <a:t>Media</a:t>
            </a:r>
          </a:p>
          <a:p>
            <a:endParaRPr lang="en-US" sz="1200" dirty="0" smtClean="0">
              <a:latin typeface="Arial Black" panose="020B0A04020102020204" pitchFamily="34" charset="0"/>
            </a:endParaRPr>
          </a:p>
          <a:p>
            <a:r>
              <a:rPr lang="en-US" sz="1100" dirty="0">
                <a:solidFill>
                  <a:schemeClr val="tx1">
                    <a:lumMod val="50000"/>
                  </a:schemeClr>
                </a:solidFill>
              </a:rPr>
              <a:t>Design, layout and content creation by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Jonathan Grimm</a:t>
            </a:r>
            <a:endParaRPr lang="en-US" sz="1100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298643"/>
              </p:ext>
            </p:extLst>
          </p:nvPr>
        </p:nvGraphicFramePr>
        <p:xfrm>
          <a:off x="6798276" y="5292759"/>
          <a:ext cx="1831014" cy="1192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r:id="rId11" imgW="2437920" imgH="1587240" progId="">
                  <p:embed/>
                </p:oleObj>
              </mc:Choice>
              <mc:Fallback>
                <p:oleObj r:id="rId11" imgW="2437920" imgH="1587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798276" y="5292759"/>
                        <a:ext cx="1831014" cy="1192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768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81200" y="578345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5267130"/>
              </p:ext>
            </p:extLst>
          </p:nvPr>
        </p:nvGraphicFramePr>
        <p:xfrm>
          <a:off x="1524000" y="1853184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 TEN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1000  0904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1002  0905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0-78000-15216-6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0-78000-01114-2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7702470"/>
              </p:ext>
            </p:extLst>
          </p:nvPr>
        </p:nvGraphicFramePr>
        <p:xfrm>
          <a:off x="1524000" y="3416808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Blackberry 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1000  0905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1008  6453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0-78000-14816-9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0-78000-02608-5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1392071"/>
              </p:ext>
            </p:extLst>
          </p:nvPr>
        </p:nvGraphicFramePr>
        <p:xfrm>
          <a:off x="114300" y="5081016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Ruby Red 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1000  0187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0-78000-01616-1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0-78000-01716-8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0-78000-01816-5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11629"/>
            <a:ext cx="1554480" cy="74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211629"/>
            <a:ext cx="1554480" cy="74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42" y="3775253"/>
            <a:ext cx="1554480" cy="746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471" y="3775253"/>
            <a:ext cx="1554480" cy="746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5439461"/>
            <a:ext cx="1554480" cy="746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" y="5439461"/>
            <a:ext cx="1554480" cy="746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80" y="5439461"/>
            <a:ext cx="1554480" cy="746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28" y="6037477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035726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035726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919" y="4373269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28" y="2809645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8" y="2805072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80" y="437326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5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81200" y="578345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5173309"/>
              </p:ext>
            </p:extLst>
          </p:nvPr>
        </p:nvGraphicFramePr>
        <p:xfrm>
          <a:off x="1600200" y="190500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0-78000-18016-9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0-78000-18216-3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6835401"/>
              </p:ext>
            </p:extLst>
          </p:nvPr>
        </p:nvGraphicFramePr>
        <p:xfrm>
          <a:off x="1600200" y="350520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Hawaiian Punch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Juicy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Tahitian Treat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1002  3856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0-78000-04052-4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0-78000-02025-0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62" y="3863645"/>
            <a:ext cx="1554480" cy="74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27" y="3863645"/>
            <a:ext cx="1554480" cy="746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9" y="5475732"/>
            <a:ext cx="1554480" cy="74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834" y="5475732"/>
            <a:ext cx="1554480" cy="746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368" y="5475732"/>
            <a:ext cx="1554480" cy="746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645" y="6050888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54" y="6050887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042" y="4461661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977" y="4461661"/>
            <a:ext cx="1379223" cy="457201"/>
          </a:xfrm>
          <a:prstGeom prst="rect">
            <a:avLst/>
          </a:prstGeom>
        </p:spPr>
      </p:pic>
      <p:graphicFrame>
        <p:nvGraphicFramePr>
          <p:cNvPr id="2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5926690"/>
              </p:ext>
            </p:extLst>
          </p:nvPr>
        </p:nvGraphicFramePr>
        <p:xfrm>
          <a:off x="114300" y="5117287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Sunny D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Citrus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Hires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Nehi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Peach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1000  0180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0-50200-00148-2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0-41710-41350-6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0-29500-26295-4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28" y="6050887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472" y="2264632"/>
            <a:ext cx="1549533" cy="743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42700" y="2861403"/>
            <a:ext cx="1377815" cy="457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741" y="2258689"/>
            <a:ext cx="1549533" cy="7437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61948" y="2861304"/>
            <a:ext cx="1377815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8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5797948"/>
              </p:ext>
            </p:extLst>
          </p:nvPr>
        </p:nvGraphicFramePr>
        <p:xfrm>
          <a:off x="1600200" y="1896606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 Zero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0-71817-03329-1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0-71817-03330-7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2355732"/>
              </p:ext>
            </p:extLst>
          </p:nvPr>
        </p:nvGraphicFramePr>
        <p:xfrm>
          <a:off x="1600200" y="3529584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Rite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Rite Cherry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1000  0909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0-78000-06316-5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0-78000-07016-3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2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9118236"/>
              </p:ext>
            </p:extLst>
          </p:nvPr>
        </p:nvGraphicFramePr>
        <p:xfrm>
          <a:off x="1600200" y="5193792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1000  0179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0-78000-04116-3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0-78000-04416-4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981200" y="578345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55051"/>
            <a:ext cx="1554480" cy="74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55051"/>
            <a:ext cx="1554480" cy="746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88029"/>
            <a:ext cx="1554480" cy="746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88029"/>
            <a:ext cx="1554480" cy="74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552237"/>
            <a:ext cx="1554480" cy="746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552237"/>
            <a:ext cx="1554480" cy="746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429" y="6172200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29" y="2850297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450" y="2850296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28" y="4486045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429" y="4487210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27" y="6150253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5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Made from the best stuff on Earth">
  <a:themeElements>
    <a:clrScheme name="SNAPPLE">
      <a:dk1>
        <a:srgbClr val="006CB5"/>
      </a:dk1>
      <a:lt1>
        <a:srgbClr val="FFFFFF"/>
      </a:lt1>
      <a:dk2>
        <a:srgbClr val="006CB5"/>
      </a:dk2>
      <a:lt2>
        <a:srgbClr val="FDC97C"/>
      </a:lt2>
      <a:accent1>
        <a:srgbClr val="FBB704"/>
      </a:accent1>
      <a:accent2>
        <a:srgbClr val="DD2628"/>
      </a:accent2>
      <a:accent3>
        <a:srgbClr val="006CB5"/>
      </a:accent3>
      <a:accent4>
        <a:srgbClr val="50771B"/>
      </a:accent4>
      <a:accent5>
        <a:srgbClr val="604878"/>
      </a:accent5>
      <a:accent6>
        <a:srgbClr val="C19859"/>
      </a:accent6>
      <a:hlink>
        <a:srgbClr val="50771B"/>
      </a:hlink>
      <a:folHlink>
        <a:srgbClr val="85500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PS Building For Growth">
  <a:themeElements>
    <a:clrScheme name="Custom 57">
      <a:dk1>
        <a:srgbClr val="0A3A52"/>
      </a:dk1>
      <a:lt1>
        <a:srgbClr val="FFFFFF"/>
      </a:lt1>
      <a:dk2>
        <a:srgbClr val="455B6D"/>
      </a:dk2>
      <a:lt2>
        <a:srgbClr val="B6DEEC"/>
      </a:lt2>
      <a:accent1>
        <a:srgbClr val="1B99D6"/>
      </a:accent1>
      <a:accent2>
        <a:srgbClr val="830C2D"/>
      </a:accent2>
      <a:accent3>
        <a:srgbClr val="006600"/>
      </a:accent3>
      <a:accent4>
        <a:srgbClr val="FF9900"/>
      </a:accent4>
      <a:accent5>
        <a:srgbClr val="604878"/>
      </a:accent5>
      <a:accent6>
        <a:srgbClr val="236E89"/>
      </a:accent6>
      <a:hlink>
        <a:srgbClr val="FF3300"/>
      </a:hlink>
      <a:folHlink>
        <a:srgbClr val="8000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3_Made from the best stuff on Earth">
  <a:themeElements>
    <a:clrScheme name="SNAPPLE">
      <a:dk1>
        <a:srgbClr val="006CB5"/>
      </a:dk1>
      <a:lt1>
        <a:srgbClr val="FFFFFF"/>
      </a:lt1>
      <a:dk2>
        <a:srgbClr val="006CB5"/>
      </a:dk2>
      <a:lt2>
        <a:srgbClr val="FDC97C"/>
      </a:lt2>
      <a:accent1>
        <a:srgbClr val="FBB704"/>
      </a:accent1>
      <a:accent2>
        <a:srgbClr val="DD2628"/>
      </a:accent2>
      <a:accent3>
        <a:srgbClr val="006CB5"/>
      </a:accent3>
      <a:accent4>
        <a:srgbClr val="50771B"/>
      </a:accent4>
      <a:accent5>
        <a:srgbClr val="604878"/>
      </a:accent5>
      <a:accent6>
        <a:srgbClr val="C19859"/>
      </a:accent6>
      <a:hlink>
        <a:srgbClr val="50771B"/>
      </a:hlink>
      <a:folHlink>
        <a:srgbClr val="855001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Made from the best stuff on Earth">
  <a:themeElements>
    <a:clrScheme name="Custom 16">
      <a:dk1>
        <a:srgbClr val="002060"/>
      </a:dk1>
      <a:lt1>
        <a:srgbClr val="FFFFFF"/>
      </a:lt1>
      <a:dk2>
        <a:srgbClr val="003366"/>
      </a:dk2>
      <a:lt2>
        <a:srgbClr val="FDC97C"/>
      </a:lt2>
      <a:accent1>
        <a:srgbClr val="F07F09"/>
      </a:accent1>
      <a:accent2>
        <a:srgbClr val="DD2628"/>
      </a:accent2>
      <a:accent3>
        <a:srgbClr val="1B587C"/>
      </a:accent3>
      <a:accent4>
        <a:srgbClr val="50771B"/>
      </a:accent4>
      <a:accent5>
        <a:srgbClr val="604878"/>
      </a:accent5>
      <a:accent6>
        <a:srgbClr val="C19859"/>
      </a:accent6>
      <a:hlink>
        <a:srgbClr val="50771B"/>
      </a:hlink>
      <a:folHlink>
        <a:srgbClr val="85500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Custom 8">
      <a:dk1>
        <a:srgbClr val="FF3300"/>
      </a:dk1>
      <a:lt1>
        <a:srgbClr val="FFC000"/>
      </a:lt1>
      <a:dk2>
        <a:srgbClr val="FF6600"/>
      </a:dk2>
      <a:lt2>
        <a:srgbClr val="FFFFFF"/>
      </a:lt2>
      <a:accent1>
        <a:srgbClr val="003760"/>
      </a:accent1>
      <a:accent2>
        <a:srgbClr val="CC0000"/>
      </a:accent2>
      <a:accent3>
        <a:srgbClr val="FFFFD1"/>
      </a:accent3>
      <a:accent4>
        <a:srgbClr val="005600"/>
      </a:accent4>
      <a:accent5>
        <a:srgbClr val="B90000"/>
      </a:accent5>
      <a:accent6>
        <a:srgbClr val="FFFF00"/>
      </a:accent6>
      <a:hlink>
        <a:srgbClr val="002060"/>
      </a:hlink>
      <a:folHlink>
        <a:srgbClr val="0070C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6600"/>
        </a:dk1>
        <a:lt1>
          <a:srgbClr val="FFFFFF"/>
        </a:lt1>
        <a:dk2>
          <a:srgbClr val="003300"/>
        </a:dk2>
        <a:lt2>
          <a:srgbClr val="333300"/>
        </a:lt2>
        <a:accent1>
          <a:srgbClr val="009900"/>
        </a:accent1>
        <a:accent2>
          <a:srgbClr val="CC0000"/>
        </a:accent2>
        <a:accent3>
          <a:srgbClr val="FFFFFF"/>
        </a:accent3>
        <a:accent4>
          <a:srgbClr val="005600"/>
        </a:accent4>
        <a:accent5>
          <a:srgbClr val="AACAAA"/>
        </a:accent5>
        <a:accent6>
          <a:srgbClr val="B90000"/>
        </a:accent6>
        <a:hlink>
          <a:srgbClr val="FFFF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r Pepper BMC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Batman v Superman">
  <a:themeElements>
    <a:clrScheme name="Custom 50">
      <a:dk1>
        <a:srgbClr val="000000"/>
      </a:dk1>
      <a:lt1>
        <a:srgbClr val="FFFFFF"/>
      </a:lt1>
      <a:dk2>
        <a:srgbClr val="800000"/>
      </a:dk2>
      <a:lt2>
        <a:srgbClr val="800000"/>
      </a:lt2>
      <a:accent1>
        <a:srgbClr val="0070C0"/>
      </a:accent1>
      <a:accent2>
        <a:srgbClr val="D82E0D"/>
      </a:accent2>
      <a:accent3>
        <a:srgbClr val="FFFFFF"/>
      </a:accent3>
      <a:accent4>
        <a:srgbClr val="000000"/>
      </a:accent4>
      <a:accent5>
        <a:srgbClr val="FFCC66"/>
      </a:accent5>
      <a:accent6>
        <a:srgbClr val="800000"/>
      </a:accent6>
      <a:hlink>
        <a:srgbClr val="800000"/>
      </a:hlink>
      <a:folHlink>
        <a:srgbClr val="B2B2B2"/>
      </a:folHlink>
    </a:clrScheme>
    <a:fontScheme name="More to Explore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rbe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rbel" pitchFamily="34" charset="0"/>
          </a:defRPr>
        </a:defPPr>
      </a:lstStyle>
    </a:lnDef>
  </a:objectDefaults>
  <a:extraClrSchemeLst>
    <a:extraClrScheme>
      <a:clrScheme name="More to Explor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re to Explor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8">
        <a:dk1>
          <a:srgbClr val="000000"/>
        </a:dk1>
        <a:lt1>
          <a:srgbClr val="FFFFFF"/>
        </a:lt1>
        <a:dk2>
          <a:srgbClr val="762024"/>
        </a:dk2>
        <a:lt2>
          <a:srgbClr val="98002E"/>
        </a:lt2>
        <a:accent1>
          <a:srgbClr val="FAB6A6"/>
        </a:accent1>
        <a:accent2>
          <a:srgbClr val="CA1545"/>
        </a:accent2>
        <a:accent3>
          <a:srgbClr val="FFFFFF"/>
        </a:accent3>
        <a:accent4>
          <a:srgbClr val="000000"/>
        </a:accent4>
        <a:accent5>
          <a:srgbClr val="FCD7D0"/>
        </a:accent5>
        <a:accent6>
          <a:srgbClr val="B7123E"/>
        </a:accent6>
        <a:hlink>
          <a:srgbClr val="98002E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0_DPS Building For Growth">
  <a:themeElements>
    <a:clrScheme name="Custom 57">
      <a:dk1>
        <a:srgbClr val="0A3A52"/>
      </a:dk1>
      <a:lt1>
        <a:srgbClr val="FFFFFF"/>
      </a:lt1>
      <a:dk2>
        <a:srgbClr val="455B6D"/>
      </a:dk2>
      <a:lt2>
        <a:srgbClr val="B6DEEC"/>
      </a:lt2>
      <a:accent1>
        <a:srgbClr val="1B99D6"/>
      </a:accent1>
      <a:accent2>
        <a:srgbClr val="830C2D"/>
      </a:accent2>
      <a:accent3>
        <a:srgbClr val="006600"/>
      </a:accent3>
      <a:accent4>
        <a:srgbClr val="FF9900"/>
      </a:accent4>
      <a:accent5>
        <a:srgbClr val="604878"/>
      </a:accent5>
      <a:accent6>
        <a:srgbClr val="236E89"/>
      </a:accent6>
      <a:hlink>
        <a:srgbClr val="FF3300"/>
      </a:hlink>
      <a:folHlink>
        <a:srgbClr val="8000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Building Brands People Love</Template>
  <TotalTime>34005</TotalTime>
  <Words>3034</Words>
  <Application>Microsoft Office PowerPoint</Application>
  <PresentationFormat>On-screen Show (4:3)</PresentationFormat>
  <Paragraphs>1542</Paragraphs>
  <Slides>64</Slides>
  <Notes>61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64</vt:i4>
      </vt:variant>
    </vt:vector>
  </HeadingPairs>
  <TitlesOfParts>
    <vt:vector size="90" baseType="lpstr">
      <vt:lpstr>Arial Unicode MS</vt:lpstr>
      <vt:lpstr>Arial</vt:lpstr>
      <vt:lpstr>Arial Black</vt:lpstr>
      <vt:lpstr>Bushwick Beach</vt:lpstr>
      <vt:lpstr>Calibri</vt:lpstr>
      <vt:lpstr>Cambria</vt:lpstr>
      <vt:lpstr>Cooper Black</vt:lpstr>
      <vt:lpstr>Corbel</vt:lpstr>
      <vt:lpstr>Courier New</vt:lpstr>
      <vt:lpstr>Formata Regular</vt:lpstr>
      <vt:lpstr>Franklin Gothic Book</vt:lpstr>
      <vt:lpstr>Times New Roman</vt:lpstr>
      <vt:lpstr>Trebuchet MS</vt:lpstr>
      <vt:lpstr>Wingdings</vt:lpstr>
      <vt:lpstr>Wingdings 3</vt:lpstr>
      <vt:lpstr>2_Made from the best stuff on Earth</vt:lpstr>
      <vt:lpstr>2_DPS Building For Growth</vt:lpstr>
      <vt:lpstr>3_Made from the best stuff on Earth</vt:lpstr>
      <vt:lpstr>4_Made from the best stuff on Earth</vt:lpstr>
      <vt:lpstr>3_Default Design</vt:lpstr>
      <vt:lpstr>6_Dr Pepper BMC</vt:lpstr>
      <vt:lpstr>1_Batman v Superman</vt:lpstr>
      <vt:lpstr>20_DPS Building For Growth</vt:lpstr>
      <vt:lpstr>Office Theme</vt:lpstr>
      <vt:lpstr>Custom Design</vt:lpstr>
      <vt:lpstr>3_Office Theme</vt:lpstr>
      <vt:lpstr>2016 Plains Region Portfolio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Jonathan.Grimm@dpsg.com</Manager>
  <Company>Dr Pepper Snapple Group</Company>
  <LinksUpToDate>false</LinksUpToDate>
  <SharedDoc>false</SharedDoc>
  <HyperlinkBase>http://www.atensionspan.com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 Plains Region Portfolio</dc:title>
  <dc:subject>2016 DPSG Catalog - Plains Region</dc:subject>
  <dc:creator>Jonathan.Grimm@dpsg.com</dc:creator>
  <cp:keywords>2016 DPSG Catalog</cp:keywords>
  <dc:description>We tempt you and teas you</dc:description>
  <cp:lastModifiedBy>Kirkland</cp:lastModifiedBy>
  <cp:revision>683</cp:revision>
  <cp:lastPrinted>2015-10-19T18:32:00Z</cp:lastPrinted>
  <dcterms:created xsi:type="dcterms:W3CDTF">2007-05-29T14:38:58Z</dcterms:created>
  <dcterms:modified xsi:type="dcterms:W3CDTF">2016-08-17T01:47:46Z</dcterms:modified>
  <cp:category>Portfolio Selling</cp:category>
</cp:coreProperties>
</file>