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  <p:sldMasterId id="2147483850" r:id="rId2"/>
    <p:sldMasterId id="2147484298" r:id="rId3"/>
    <p:sldMasterId id="2147484385" r:id="rId4"/>
    <p:sldMasterId id="2147484395" r:id="rId5"/>
    <p:sldMasterId id="2147484430" r:id="rId6"/>
    <p:sldMasterId id="2147484447" r:id="rId7"/>
    <p:sldMasterId id="2147484468" r:id="rId8"/>
    <p:sldMasterId id="2147484689" r:id="rId9"/>
    <p:sldMasterId id="2147484703" r:id="rId10"/>
    <p:sldMasterId id="2147484718" r:id="rId11"/>
  </p:sldMasterIdLst>
  <p:notesMasterIdLst>
    <p:notesMasterId r:id="rId82"/>
  </p:notesMasterIdLst>
  <p:sldIdLst>
    <p:sldId id="732" r:id="rId12"/>
    <p:sldId id="745" r:id="rId13"/>
    <p:sldId id="733" r:id="rId14"/>
    <p:sldId id="687" r:id="rId15"/>
    <p:sldId id="695" r:id="rId16"/>
    <p:sldId id="696" r:id="rId17"/>
    <p:sldId id="690" r:id="rId18"/>
    <p:sldId id="697" r:id="rId19"/>
    <p:sldId id="698" r:id="rId20"/>
    <p:sldId id="692" r:id="rId21"/>
    <p:sldId id="693" r:id="rId22"/>
    <p:sldId id="699" r:id="rId23"/>
    <p:sldId id="700" r:id="rId24"/>
    <p:sldId id="701" r:id="rId25"/>
    <p:sldId id="703" r:id="rId26"/>
    <p:sldId id="704" r:id="rId27"/>
    <p:sldId id="705" r:id="rId28"/>
    <p:sldId id="706" r:id="rId29"/>
    <p:sldId id="707" r:id="rId30"/>
    <p:sldId id="709" r:id="rId31"/>
    <p:sldId id="708" r:id="rId32"/>
    <p:sldId id="710" r:id="rId33"/>
    <p:sldId id="712" r:id="rId34"/>
    <p:sldId id="711" r:id="rId35"/>
    <p:sldId id="713" r:id="rId36"/>
    <p:sldId id="714" r:id="rId37"/>
    <p:sldId id="715" r:id="rId38"/>
    <p:sldId id="717" r:id="rId39"/>
    <p:sldId id="716" r:id="rId40"/>
    <p:sldId id="718" r:id="rId41"/>
    <p:sldId id="719" r:id="rId42"/>
    <p:sldId id="722" r:id="rId43"/>
    <p:sldId id="720" r:id="rId44"/>
    <p:sldId id="721" r:id="rId45"/>
    <p:sldId id="723" r:id="rId46"/>
    <p:sldId id="724" r:id="rId47"/>
    <p:sldId id="749" r:id="rId48"/>
    <p:sldId id="750" r:id="rId49"/>
    <p:sldId id="681" r:id="rId50"/>
    <p:sldId id="658" r:id="rId51"/>
    <p:sldId id="657" r:id="rId52"/>
    <p:sldId id="726" r:id="rId53"/>
    <p:sldId id="735" r:id="rId54"/>
    <p:sldId id="725" r:id="rId55"/>
    <p:sldId id="677" r:id="rId56"/>
    <p:sldId id="680" r:id="rId57"/>
    <p:sldId id="736" r:id="rId58"/>
    <p:sldId id="727" r:id="rId59"/>
    <p:sldId id="751" r:id="rId60"/>
    <p:sldId id="672" r:id="rId61"/>
    <p:sldId id="741" r:id="rId62"/>
    <p:sldId id="744" r:id="rId63"/>
    <p:sldId id="742" r:id="rId64"/>
    <p:sldId id="743" r:id="rId65"/>
    <p:sldId id="659" r:id="rId66"/>
    <p:sldId id="740" r:id="rId67"/>
    <p:sldId id="746" r:id="rId68"/>
    <p:sldId id="729" r:id="rId69"/>
    <p:sldId id="728" r:id="rId70"/>
    <p:sldId id="678" r:id="rId71"/>
    <p:sldId id="669" r:id="rId72"/>
    <p:sldId id="665" r:id="rId73"/>
    <p:sldId id="668" r:id="rId74"/>
    <p:sldId id="737" r:id="rId75"/>
    <p:sldId id="739" r:id="rId76"/>
    <p:sldId id="673" r:id="rId77"/>
    <p:sldId id="731" r:id="rId78"/>
    <p:sldId id="738" r:id="rId79"/>
    <p:sldId id="730" r:id="rId80"/>
    <p:sldId id="734" r:id="rId81"/>
  </p:sldIdLst>
  <p:sldSz cx="9144000" cy="6858000" type="screen4x3"/>
  <p:notesSz cx="6881813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37580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3845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0111" algn="l" defTabSz="91252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4167"/>
    <a:srgbClr val="D27161"/>
    <a:srgbClr val="CE7E37"/>
    <a:srgbClr val="000000"/>
    <a:srgbClr val="31890B"/>
    <a:srgbClr val="EE6076"/>
    <a:srgbClr val="371F2D"/>
    <a:srgbClr val="800000"/>
    <a:srgbClr val="FF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 autoAdjust="0"/>
    <p:restoredTop sz="99825" autoAdjust="0"/>
  </p:normalViewPr>
  <p:slideViewPr>
    <p:cSldViewPr>
      <p:cViewPr varScale="1">
        <p:scale>
          <a:sx n="192" d="100"/>
          <a:sy n="192" d="100"/>
        </p:scale>
        <p:origin x="186" y="960"/>
      </p:cViewPr>
      <p:guideLst>
        <p:guide orient="horz" pos="3792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3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153F188-C77E-4404-BBDE-47159AB93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2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52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79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05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1318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80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845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111" algn="l" defTabSz="91252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2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6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30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46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2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7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3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0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4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5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51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69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5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35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0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37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29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43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5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71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1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00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3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368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86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54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3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2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07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850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15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8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28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9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0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10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53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97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8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07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72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755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49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4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510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5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06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70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34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147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18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5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"/>
            <a:ext cx="6705600" cy="11139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85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na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" descr="C:\Users\brojx011\Desktop\DPS-SN-020_NewsletterJPGsRevised_140724_06_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149" y="-25383"/>
            <a:ext cx="2114893" cy="17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7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1" y="57151"/>
            <a:ext cx="69865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786" y="76200"/>
            <a:ext cx="217424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24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35" y="57151"/>
            <a:ext cx="6834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2" descr="C:\Documents and Settings\brojx011\Desktop\Untitled-1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614" y="-43305"/>
            <a:ext cx="1874386" cy="16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6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300" y="-126973"/>
            <a:ext cx="1790700" cy="21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88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37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7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94BCB-F056-4BD5-9B53-531C1B72B18D}" type="slidenum">
              <a:rPr lang="en-US">
                <a:solidFill>
                  <a:srgbClr val="003760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760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209826"/>
            <a:ext cx="6934200" cy="1150455"/>
          </a:xfrm>
        </p:spPr>
        <p:txBody>
          <a:bodyPr>
            <a:normAutofit/>
          </a:bodyPr>
          <a:lstStyle>
            <a:lvl1pPr algn="l">
              <a:defRPr sz="2600" b="0">
                <a:solidFill>
                  <a:schemeClr val="bg1"/>
                </a:solidFill>
                <a:latin typeface="Cooper Black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51258"/>
            <a:ext cx="6934200" cy="6162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43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9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8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1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4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401352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62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29753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9732C7B-EB50-4D2E-AE09-1D61DF9BC8E0}" type="datetime1">
              <a:rPr lang="en-US" sz="1800" b="0">
                <a:solidFill>
                  <a:prstClr val="black">
                    <a:tint val="75000"/>
                  </a:prstClr>
                </a:solidFill>
                <a:latin typeface="Calibri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1/14/2017</a:t>
            </a:fld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29753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46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"/>
            <a:ext cx="9144001" cy="17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0019" y="1581153"/>
            <a:ext cx="8491538" cy="501420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099" name="Picture 3" descr="C:\Users\brojx011\Documents\Photoshop\DPSG Logo\DPSG_PrimaryLogo(CMYK).gif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734" y="954832"/>
            <a:ext cx="1493103" cy="5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3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673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4" y="57150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31362" y="6512862"/>
            <a:ext cx="512638" cy="23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C19859">
                  <a:lumMod val="75000"/>
                </a:srgb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1" y="-25399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29" y="110676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335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48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0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11" y="1310692"/>
            <a:ext cx="8748495" cy="539495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80206" y="100638"/>
            <a:ext cx="6401605" cy="88996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9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0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729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8767"/>
            <a:ext cx="9144000" cy="69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ojx011\Documents\Photoshop\Dr Pepper Logo\Dr Pepper Logo FOR REA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650" y="-205407"/>
            <a:ext cx="2688741" cy="250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0046" y="57151"/>
            <a:ext cx="6950585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109436" y="1581151"/>
            <a:ext cx="9034564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7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brojx011\Documents\Photoshop\7UP New\7UP New Content 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905" y="1"/>
            <a:ext cx="14221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57151"/>
            <a:ext cx="20097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" y="57151"/>
            <a:ext cx="72151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Canada Dry Logo Transparen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197" y="-126992"/>
            <a:ext cx="1331871" cy="162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4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461415" y="-25393"/>
            <a:ext cx="2168716" cy="796476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832" y="110681"/>
            <a:ext cx="44758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566" y="13304"/>
            <a:ext cx="561169" cy="6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130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22" descr="AW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962" y="669968"/>
            <a:ext cx="936142" cy="8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nada Dry Logo Transparen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825" y="-46601"/>
            <a:ext cx="935162" cy="114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APLNFS02\Shared\Data\CB7UPDP Marketing\Sunkist\2013\Packaging\Graphics Restage\Creative\Phase III_FINAL RELEASED\Logos\Orange\SK_Orange_logo_cmyk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870" y="213964"/>
            <a:ext cx="1124930" cy="13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rojx011\Desktop\7UP New Content 2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939" y="67"/>
            <a:ext cx="929862" cy="116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98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7" y="57151"/>
            <a:ext cx="6300787" cy="10287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4" y="1634247"/>
            <a:ext cx="8528726" cy="496924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8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"/>
            <a:ext cx="6705600" cy="1113972"/>
          </a:xfrm>
          <a:prstGeom prst="rect">
            <a:avLst/>
          </a:prstGeom>
          <a:noFill/>
        </p:spPr>
        <p:txBody>
          <a:bodyPr vert="horz" lIns="91253" tIns="45627" rIns="91253" bIns="45627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504"/>
            <a:ext cx="8686800" cy="5394959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4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iming>
    <p:tnLst>
      <p:par>
        <p:cTn id="1" dur="indefinite" restart="never" nodeType="tmRoot"/>
      </p:par>
    </p:tnLst>
  </p:timing>
  <p:txStyles>
    <p:titleStyle>
      <a:lvl1pPr algn="l" defTabSz="912529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268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2599" indent="-288334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5782" indent="-163179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0044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4313" indent="-174268" algn="l" defTabSz="912529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09449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4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78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41" indent="-228133" algn="l" defTabSz="91252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9125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vc_logo_no-cocowater_t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20650"/>
            <a:ext cx="98901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95550"/>
            <a:ext cx="82296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04938" y="120650"/>
            <a:ext cx="68151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22" tIns="32109" rIns="64222" bIns="321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43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</p:sldLayoutIdLst>
  <p:txStyles>
    <p:titleStyle>
      <a:lvl1pPr algn="l" defTabSz="320675" rtl="0" eaLnBrk="0" fontAlgn="base" hangingPunct="0">
        <a:spcBef>
          <a:spcPct val="0"/>
        </a:spcBef>
        <a:spcAft>
          <a:spcPct val="0"/>
        </a:spcAft>
        <a:defRPr sz="3100" b="1" kern="1200">
          <a:solidFill>
            <a:schemeClr val="bg1"/>
          </a:solidFill>
          <a:latin typeface="Bushwick Beach"/>
          <a:ea typeface="Bushwick Beach"/>
          <a:cs typeface="Bushwick Beach"/>
        </a:defRPr>
      </a:lvl1pPr>
      <a:lvl2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2pPr>
      <a:lvl3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3pPr>
      <a:lvl4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4pPr>
      <a:lvl5pPr algn="l" defTabSz="320675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5pPr>
      <a:lvl6pPr marL="4572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6pPr>
      <a:lvl7pPr marL="9144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7pPr>
      <a:lvl8pPr marL="13716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8pPr>
      <a:lvl9pPr marL="1828800" algn="l" defTabSz="320675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Bushwick Beach"/>
          <a:ea typeface="Bushwick Beach"/>
          <a:cs typeface="Bushwick Beach"/>
        </a:defRPr>
      </a:lvl9pPr>
    </p:titleStyle>
    <p:bodyStyle>
      <a:lvl1pPr marL="239713" indent="-239713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074184"/>
          </a:solidFill>
          <a:latin typeface="+mn-lt"/>
          <a:ea typeface="+mn-ea"/>
          <a:cs typeface="+mn-cs"/>
        </a:defRPr>
      </a:lvl1pPr>
      <a:lvl2pPr marL="520700" indent="-200025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74184"/>
          </a:solidFill>
          <a:latin typeface="+mn-lt"/>
          <a:ea typeface="+mn-ea"/>
          <a:cs typeface="+mn-cs"/>
        </a:defRPr>
      </a:lvl2pPr>
      <a:lvl3pPr marL="801688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rgbClr val="074184"/>
          </a:solidFill>
          <a:latin typeface="+mn-lt"/>
          <a:ea typeface="+mn-ea"/>
          <a:cs typeface="+mn-cs"/>
        </a:defRPr>
      </a:lvl3pPr>
      <a:lvl4pPr marL="1122363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rgbClr val="074184"/>
          </a:solidFill>
          <a:latin typeface="+mn-lt"/>
          <a:ea typeface="+mn-ea"/>
          <a:cs typeface="+mn-cs"/>
        </a:defRPr>
      </a:lvl4pPr>
      <a:lvl5pPr marL="1444625" indent="-160338" algn="l" defTabSz="3206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074184"/>
          </a:solidFill>
          <a:latin typeface="+mn-lt"/>
          <a:ea typeface="+mn-ea"/>
          <a:cs typeface="+mn-cs"/>
        </a:defRPr>
      </a:lvl5pPr>
      <a:lvl6pPr marL="176612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7226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8345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450" indent="-160557" algn="l" defTabSz="32110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2790"/>
            <a:ext cx="7100379" cy="6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0238"/>
            <a:ext cx="8229600" cy="4095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62FD590-926C-4B4E-B9A0-3AF5D649F150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1/14/2017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Yoo-hoo_Logo_CMY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4410" y="62608"/>
            <a:ext cx="1470151" cy="140880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45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1F529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1"/>
            <a:ext cx="7400926" cy="102870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5" y="1581151"/>
            <a:ext cx="8493059" cy="5022340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92" r:id="rId4"/>
    <p:sldLayoutId id="2147483857" r:id="rId5"/>
    <p:sldLayoutId id="2147483858" r:id="rId6"/>
    <p:sldLayoutId id="2147483924" r:id="rId7"/>
    <p:sldLayoutId id="2147484715" r:id="rId8"/>
    <p:sldLayoutId id="2147483859" r:id="rId9"/>
    <p:sldLayoutId id="2147483860" r:id="rId10"/>
    <p:sldLayoutId id="2147483861" r:id="rId11"/>
    <p:sldLayoutId id="214748389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04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34444"/>
            <a:ext cx="86868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6"/>
          <p:cNvSpPr txBox="1">
            <a:spLocks/>
          </p:cNvSpPr>
          <p:nvPr/>
        </p:nvSpPr>
        <p:spPr>
          <a:xfrm>
            <a:off x="8412822" y="6603395"/>
            <a:ext cx="731178" cy="236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496C850-971D-4C22-B7B5-9F6D7FF926FB}" type="slidenum">
              <a:rPr lang="en-US" b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brojx011\Desktop\Snappl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ojx011\Documents\Photoshop\Snapple NEW\140827_FleetVendingBackgrounds_Preview_lowres_Page_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000513" y="-4000503"/>
            <a:ext cx="1142999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3"/>
            <a:ext cx="6705600" cy="1113972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34484"/>
            <a:ext cx="8991600" cy="53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1" y="1113975"/>
            <a:ext cx="9144001" cy="2902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C:\Users\brojx011\Desktop\Snapple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-381000"/>
            <a:ext cx="2252898" cy="1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6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Calibri" pitchFamily="34" charset="0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1pPr>
      <a:lvl2pPr marL="463550" indent="-2889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alibri" pitchFamily="34" charset="0"/>
        <a:buChar char="―"/>
        <a:defRPr sz="20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2pPr>
      <a:lvl3pPr marL="627063" indent="-163513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Wingdings" pitchFamily="2" charset="2"/>
        <a:buChar char="ü"/>
        <a:defRPr sz="18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3pPr>
      <a:lvl4pPr marL="801688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Courier New" pitchFamily="49" charset="0"/>
        <a:buChar char="o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4pPr>
      <a:lvl5pPr marL="976313" indent="-174625" algn="l" defTabSz="914400" rtl="0" eaLnBrk="1" latinLnBrk="0" hangingPunct="1">
        <a:spcBef>
          <a:spcPts val="6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600" kern="1200">
          <a:solidFill>
            <a:schemeClr val="accent3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228600" y="1082675"/>
            <a:ext cx="7696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sz="1800" b="0" dirty="0">
              <a:solidFill>
                <a:srgbClr val="FF3300"/>
              </a:solidFill>
              <a:latin typeface="Arial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>
                    <a:lumMod val="90000"/>
                    <a:lumOff val="10000"/>
                  </a:schemeClr>
                </a:solidFill>
              </a:defRPr>
            </a:lvl1pPr>
          </a:lstStyle>
          <a:p>
            <a:pPr eaLnBrk="1" hangingPunct="1"/>
            <a:fld id="{45B0450B-9CE0-4869-B4D3-0DA117EE781A}" type="slidenum">
              <a:rPr lang="en-US" b="0" smtClean="0">
                <a:solidFill>
                  <a:srgbClr val="003760">
                    <a:lumMod val="90000"/>
                    <a:lumOff val="10000"/>
                  </a:srgbClr>
                </a:solidFill>
                <a:latin typeface="Arial"/>
              </a:rPr>
              <a:pPr eaLnBrk="1" hangingPunct="1"/>
              <a:t>‹#›</a:t>
            </a:fld>
            <a:endParaRPr lang="en-US" b="0" dirty="0">
              <a:solidFill>
                <a:srgbClr val="003760">
                  <a:lumMod val="90000"/>
                  <a:lumOff val="10000"/>
                </a:srgbClr>
              </a:solidFill>
              <a:latin typeface="Arial"/>
            </a:endParaRPr>
          </a:p>
        </p:txBody>
      </p:sp>
      <p:pic>
        <p:nvPicPr>
          <p:cNvPr id="2050" name="Picture 2" descr="D:\My Documents\Photoshop\Sunkist New\SunkistFinalCont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0"/>
            <a:ext cx="8127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458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accent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34950" indent="-234950" algn="l" rtl="0" fontAlgn="base">
        <a:spcBef>
          <a:spcPct val="20000"/>
        </a:spcBef>
        <a:spcAft>
          <a:spcPct val="0"/>
        </a:spcAft>
        <a:buClr>
          <a:schemeClr val="tx2"/>
        </a:buClr>
        <a:buSzPct val="135000"/>
        <a:buFont typeface="Arial" pitchFamily="34" charset="0"/>
        <a:buChar char="●"/>
        <a:defRPr lang="en-US" sz="200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633413" indent="-352425" algn="l" rtl="0" fontAlgn="base">
        <a:spcBef>
          <a:spcPct val="20000"/>
        </a:spcBef>
        <a:spcAft>
          <a:spcPct val="0"/>
        </a:spcAft>
        <a:buClr>
          <a:srgbClr val="002060"/>
        </a:buClr>
        <a:buFont typeface="Arial" pitchFamily="34" charset="0"/>
        <a:buChar char="―"/>
        <a:defRPr lang="en-US" sz="2000" dirty="0" smtClean="0">
          <a:solidFill>
            <a:srgbClr val="000000"/>
          </a:solidFill>
          <a:latin typeface="+mn-lt"/>
        </a:defRPr>
      </a:lvl2pPr>
      <a:lvl3pPr marL="855663" indent="-163513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lang="en-US" sz="2000" dirty="0" smtClean="0">
          <a:solidFill>
            <a:srgbClr val="000000"/>
          </a:solidFill>
          <a:latin typeface="+mn-lt"/>
        </a:defRPr>
      </a:lvl3pPr>
      <a:lvl4pPr marL="1254125" indent="-339725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lang="en-US" sz="2000" dirty="0" smtClean="0">
          <a:solidFill>
            <a:srgbClr val="000000"/>
          </a:solidFill>
          <a:latin typeface="+mn-lt"/>
        </a:defRPr>
      </a:lvl4pPr>
      <a:lvl5pPr marL="1547813" indent="-293688" algn="l" rtl="0" fontAlgn="base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☼"/>
        <a:defRPr lang="en-US" sz="2000" dirty="0" smtClean="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webjx015\Desktop\Templates and Logos\Logos\DDP_OVL_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82" y="76200"/>
            <a:ext cx="1746530" cy="14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286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616" tIns="44311" rIns="88616" bIns="44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629400"/>
            <a:ext cx="990600" cy="228600"/>
          </a:xfrm>
          <a:prstGeom prst="rect">
            <a:avLst/>
          </a:prstGeom>
        </p:spPr>
        <p:txBody>
          <a:bodyPr vert="horz" lIns="88616" tIns="44311" rIns="88616" bIns="443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886248" eaLnBrk="1" hangingPunct="1">
              <a:defRPr/>
            </a:pPr>
            <a:fld id="{40C7C990-B996-4779-B197-A83385DAD4A5}" type="slidenum">
              <a:rPr lang="en-US" b="0" smtClean="0">
                <a:solidFill>
                  <a:prstClr val="white">
                    <a:lumMod val="50000"/>
                  </a:prstClr>
                </a:solidFill>
              </a:rPr>
              <a:pPr defTabSz="886248" eaLnBrk="1" hangingPunct="1">
                <a:defRPr/>
              </a:pPr>
              <a:t>‹#›</a:t>
            </a:fld>
            <a:endParaRPr lang="en-US" b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173163"/>
            <a:ext cx="701040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Users\brojx011\Documents\Photoshop\Dr Pepper New\TraceyBackground.png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858" y="4"/>
            <a:ext cx="9160858" cy="12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800000"/>
          </a:solidFill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5pPr>
      <a:lvl6pPr marL="443120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6pPr>
      <a:lvl7pPr marL="886248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7pPr>
      <a:lvl8pPr marL="1329333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8pPr>
      <a:lvl9pPr marL="1772499" algn="l" rtl="0" fontAlgn="base">
        <a:spcBef>
          <a:spcPct val="0"/>
        </a:spcBef>
        <a:spcAft>
          <a:spcPct val="0"/>
        </a:spcAft>
        <a:defRPr sz="2400">
          <a:solidFill>
            <a:srgbClr val="800000"/>
          </a:solidFill>
          <a:latin typeface="Cooper Black" pitchFamily="18" charset="0"/>
        </a:defRPr>
      </a:lvl9pPr>
    </p:titleStyle>
    <p:bodyStyle>
      <a:lvl1pPr marL="169229" indent="-169229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charset="0"/>
        <a:buChar char="●"/>
        <a:defRPr sz="18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449284" indent="-23079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607769" indent="-15847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777012" indent="-1692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43716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286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3403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6527" indent="-221567" algn="l" defTabSz="88624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312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248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933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2499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5600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11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846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44983" algn="l" defTabSz="886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6349"/>
            <a:ext cx="9156700" cy="19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6996"/>
            <a:ext cx="8839200" cy="103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295403"/>
            <a:ext cx="80772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8" descr="DP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007" y="186993"/>
            <a:ext cx="1100447" cy="6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5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13" y="57150"/>
            <a:ext cx="7400926" cy="1028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14" y="1581151"/>
            <a:ext cx="8493059" cy="50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r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" y="-94933"/>
            <a:ext cx="9143438" cy="134623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000"/>
            <a:ext cx="62103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F43F90A-2402-6C4A-8CCF-F857FDA09FB8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mbri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1/14/2017</a:t>
            </a:fld>
            <a:endParaRPr lang="en-US" b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mbria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0" y="274638"/>
            <a:ext cx="6210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US" sz="40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4978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2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19" Type="http://schemas.openxmlformats.org/officeDocument/2006/relationships/image" Target="../media/image180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29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9.pn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5" Type="http://schemas.openxmlformats.org/officeDocument/2006/relationships/image" Target="../media/image228.png"/><Relationship Id="rId10" Type="http://schemas.openxmlformats.org/officeDocument/2006/relationships/image" Target="../media/image223.png"/><Relationship Id="rId19" Type="http://schemas.openxmlformats.org/officeDocument/2006/relationships/image" Target="../media/image232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44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7.pn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0" Type="http://schemas.openxmlformats.org/officeDocument/2006/relationships/image" Target="../media/image241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Relationship Id="rId14" Type="http://schemas.openxmlformats.org/officeDocument/2006/relationships/image" Target="../media/image2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png"/><Relationship Id="rId18" Type="http://schemas.openxmlformats.org/officeDocument/2006/relationships/image" Target="../media/image26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55.pn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9.png"/><Relationship Id="rId20" Type="http://schemas.openxmlformats.org/officeDocument/2006/relationships/image" Target="../media/image2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5" Type="http://schemas.openxmlformats.org/officeDocument/2006/relationships/image" Target="../media/image258.png"/><Relationship Id="rId10" Type="http://schemas.openxmlformats.org/officeDocument/2006/relationships/image" Target="../media/image253.png"/><Relationship Id="rId19" Type="http://schemas.openxmlformats.org/officeDocument/2006/relationships/image" Target="../media/image262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Relationship Id="rId14" Type="http://schemas.openxmlformats.org/officeDocument/2006/relationships/image" Target="../media/image2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5" Type="http://schemas.openxmlformats.org/officeDocument/2006/relationships/image" Target="../media/image27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0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5" Type="http://schemas.openxmlformats.org/officeDocument/2006/relationships/image" Target="../media/image30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Relationship Id="rId14" Type="http://schemas.openxmlformats.org/officeDocument/2006/relationships/image" Target="../media/image3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18" Type="http://schemas.openxmlformats.org/officeDocument/2006/relationships/image" Target="../media/image321.png"/><Relationship Id="rId26" Type="http://schemas.openxmlformats.org/officeDocument/2006/relationships/image" Target="../media/image329.png"/><Relationship Id="rId3" Type="http://schemas.openxmlformats.org/officeDocument/2006/relationships/image" Target="../media/image306.png"/><Relationship Id="rId21" Type="http://schemas.openxmlformats.org/officeDocument/2006/relationships/image" Target="../media/image324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320.png"/><Relationship Id="rId25" Type="http://schemas.openxmlformats.org/officeDocument/2006/relationships/image" Target="../media/image32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19.png"/><Relationship Id="rId20" Type="http://schemas.openxmlformats.org/officeDocument/2006/relationships/image" Target="../media/image3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24" Type="http://schemas.openxmlformats.org/officeDocument/2006/relationships/image" Target="../media/image327.png"/><Relationship Id="rId5" Type="http://schemas.openxmlformats.org/officeDocument/2006/relationships/image" Target="../media/image308.png"/><Relationship Id="rId15" Type="http://schemas.openxmlformats.org/officeDocument/2006/relationships/image" Target="../media/image318.png"/><Relationship Id="rId23" Type="http://schemas.openxmlformats.org/officeDocument/2006/relationships/image" Target="../media/image326.png"/><Relationship Id="rId10" Type="http://schemas.openxmlformats.org/officeDocument/2006/relationships/image" Target="../media/image313.png"/><Relationship Id="rId19" Type="http://schemas.openxmlformats.org/officeDocument/2006/relationships/image" Target="../media/image322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Relationship Id="rId22" Type="http://schemas.openxmlformats.org/officeDocument/2006/relationships/image" Target="../media/image3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340.png"/><Relationship Id="rId18" Type="http://schemas.openxmlformats.org/officeDocument/2006/relationships/image" Target="../media/image345.png"/><Relationship Id="rId3" Type="http://schemas.openxmlformats.org/officeDocument/2006/relationships/image" Target="../media/image330.png"/><Relationship Id="rId21" Type="http://schemas.openxmlformats.org/officeDocument/2006/relationships/image" Target="../media/image348.png"/><Relationship Id="rId7" Type="http://schemas.openxmlformats.org/officeDocument/2006/relationships/image" Target="../media/image334.png"/><Relationship Id="rId12" Type="http://schemas.openxmlformats.org/officeDocument/2006/relationships/image" Target="../media/image339.png"/><Relationship Id="rId17" Type="http://schemas.openxmlformats.org/officeDocument/2006/relationships/image" Target="../media/image34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43.png"/><Relationship Id="rId20" Type="http://schemas.openxmlformats.org/officeDocument/2006/relationships/image" Target="../media/image3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3.png"/><Relationship Id="rId11" Type="http://schemas.openxmlformats.org/officeDocument/2006/relationships/image" Target="../media/image338.png"/><Relationship Id="rId5" Type="http://schemas.openxmlformats.org/officeDocument/2006/relationships/image" Target="../media/image332.png"/><Relationship Id="rId15" Type="http://schemas.openxmlformats.org/officeDocument/2006/relationships/image" Target="../media/image342.png"/><Relationship Id="rId10" Type="http://schemas.openxmlformats.org/officeDocument/2006/relationships/image" Target="../media/image337.png"/><Relationship Id="rId19" Type="http://schemas.openxmlformats.org/officeDocument/2006/relationships/image" Target="../media/image346.png"/><Relationship Id="rId4" Type="http://schemas.openxmlformats.org/officeDocument/2006/relationships/image" Target="../media/image331.png"/><Relationship Id="rId9" Type="http://schemas.openxmlformats.org/officeDocument/2006/relationships/image" Target="../media/image336.png"/><Relationship Id="rId14" Type="http://schemas.openxmlformats.org/officeDocument/2006/relationships/image" Target="../media/image341.png"/><Relationship Id="rId22" Type="http://schemas.openxmlformats.org/officeDocument/2006/relationships/image" Target="../media/image3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60.png"/><Relationship Id="rId18" Type="http://schemas.openxmlformats.org/officeDocument/2006/relationships/image" Target="../media/image365.png"/><Relationship Id="rId3" Type="http://schemas.openxmlformats.org/officeDocument/2006/relationships/image" Target="../media/image350.png"/><Relationship Id="rId21" Type="http://schemas.openxmlformats.org/officeDocument/2006/relationships/image" Target="../media/image368.png"/><Relationship Id="rId7" Type="http://schemas.openxmlformats.org/officeDocument/2006/relationships/image" Target="../media/image354.png"/><Relationship Id="rId12" Type="http://schemas.openxmlformats.org/officeDocument/2006/relationships/image" Target="../media/image359.png"/><Relationship Id="rId17" Type="http://schemas.openxmlformats.org/officeDocument/2006/relationships/image" Target="../media/image36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63.png"/><Relationship Id="rId20" Type="http://schemas.openxmlformats.org/officeDocument/2006/relationships/image" Target="../media/image3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3.png"/><Relationship Id="rId11" Type="http://schemas.openxmlformats.org/officeDocument/2006/relationships/image" Target="../media/image358.png"/><Relationship Id="rId5" Type="http://schemas.openxmlformats.org/officeDocument/2006/relationships/image" Target="../media/image352.png"/><Relationship Id="rId15" Type="http://schemas.openxmlformats.org/officeDocument/2006/relationships/image" Target="../media/image362.png"/><Relationship Id="rId10" Type="http://schemas.openxmlformats.org/officeDocument/2006/relationships/image" Target="../media/image357.png"/><Relationship Id="rId19" Type="http://schemas.openxmlformats.org/officeDocument/2006/relationships/image" Target="../media/image366.png"/><Relationship Id="rId4" Type="http://schemas.openxmlformats.org/officeDocument/2006/relationships/image" Target="../media/image351.png"/><Relationship Id="rId9" Type="http://schemas.openxmlformats.org/officeDocument/2006/relationships/image" Target="../media/image356.png"/><Relationship Id="rId14" Type="http://schemas.openxmlformats.org/officeDocument/2006/relationships/image" Target="../media/image361.png"/><Relationship Id="rId22" Type="http://schemas.openxmlformats.org/officeDocument/2006/relationships/image" Target="../media/image3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18" Type="http://schemas.openxmlformats.org/officeDocument/2006/relationships/image" Target="../media/image385.png"/><Relationship Id="rId3" Type="http://schemas.openxmlformats.org/officeDocument/2006/relationships/image" Target="../media/image370.png"/><Relationship Id="rId21" Type="http://schemas.openxmlformats.org/officeDocument/2006/relationships/image" Target="../media/image388.pn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17" Type="http://schemas.openxmlformats.org/officeDocument/2006/relationships/image" Target="../media/image38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83.png"/><Relationship Id="rId20" Type="http://schemas.openxmlformats.org/officeDocument/2006/relationships/image" Target="../media/image3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24" Type="http://schemas.openxmlformats.org/officeDocument/2006/relationships/image" Target="../media/image391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23" Type="http://schemas.openxmlformats.org/officeDocument/2006/relationships/image" Target="../media/image390.png"/><Relationship Id="rId10" Type="http://schemas.openxmlformats.org/officeDocument/2006/relationships/image" Target="../media/image377.png"/><Relationship Id="rId19" Type="http://schemas.openxmlformats.org/officeDocument/2006/relationships/image" Target="../media/image386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Relationship Id="rId22" Type="http://schemas.openxmlformats.org/officeDocument/2006/relationships/image" Target="../media/image3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13" Type="http://schemas.openxmlformats.org/officeDocument/2006/relationships/image" Target="../media/image402.png"/><Relationship Id="rId18" Type="http://schemas.openxmlformats.org/officeDocument/2006/relationships/image" Target="../media/image407.png"/><Relationship Id="rId26" Type="http://schemas.openxmlformats.org/officeDocument/2006/relationships/image" Target="../media/image415.png"/><Relationship Id="rId3" Type="http://schemas.openxmlformats.org/officeDocument/2006/relationships/image" Target="../media/image392.png"/><Relationship Id="rId21" Type="http://schemas.openxmlformats.org/officeDocument/2006/relationships/image" Target="../media/image410.png"/><Relationship Id="rId7" Type="http://schemas.openxmlformats.org/officeDocument/2006/relationships/image" Target="../media/image396.png"/><Relationship Id="rId12" Type="http://schemas.openxmlformats.org/officeDocument/2006/relationships/image" Target="../media/image401.png"/><Relationship Id="rId17" Type="http://schemas.openxmlformats.org/officeDocument/2006/relationships/image" Target="../media/image406.png"/><Relationship Id="rId25" Type="http://schemas.openxmlformats.org/officeDocument/2006/relationships/image" Target="../media/image41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05.png"/><Relationship Id="rId20" Type="http://schemas.openxmlformats.org/officeDocument/2006/relationships/image" Target="../media/image4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5.png"/><Relationship Id="rId11" Type="http://schemas.openxmlformats.org/officeDocument/2006/relationships/image" Target="../media/image400.png"/><Relationship Id="rId24" Type="http://schemas.openxmlformats.org/officeDocument/2006/relationships/image" Target="../media/image413.png"/><Relationship Id="rId5" Type="http://schemas.openxmlformats.org/officeDocument/2006/relationships/image" Target="../media/image394.png"/><Relationship Id="rId15" Type="http://schemas.openxmlformats.org/officeDocument/2006/relationships/image" Target="../media/image404.png"/><Relationship Id="rId23" Type="http://schemas.openxmlformats.org/officeDocument/2006/relationships/image" Target="../media/image412.png"/><Relationship Id="rId10" Type="http://schemas.openxmlformats.org/officeDocument/2006/relationships/image" Target="../media/image399.png"/><Relationship Id="rId19" Type="http://schemas.openxmlformats.org/officeDocument/2006/relationships/image" Target="../media/image408.png"/><Relationship Id="rId4" Type="http://schemas.openxmlformats.org/officeDocument/2006/relationships/image" Target="../media/image393.png"/><Relationship Id="rId9" Type="http://schemas.openxmlformats.org/officeDocument/2006/relationships/image" Target="../media/image398.png"/><Relationship Id="rId14" Type="http://schemas.openxmlformats.org/officeDocument/2006/relationships/image" Target="../media/image403.png"/><Relationship Id="rId22" Type="http://schemas.openxmlformats.org/officeDocument/2006/relationships/image" Target="../media/image4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18" Type="http://schemas.openxmlformats.org/officeDocument/2006/relationships/image" Target="../media/image431.png"/><Relationship Id="rId3" Type="http://schemas.openxmlformats.org/officeDocument/2006/relationships/image" Target="../media/image416.png"/><Relationship Id="rId21" Type="http://schemas.openxmlformats.org/officeDocument/2006/relationships/image" Target="../media/image434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29.png"/><Relationship Id="rId20" Type="http://schemas.openxmlformats.org/officeDocument/2006/relationships/image" Target="../media/image4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24" Type="http://schemas.openxmlformats.org/officeDocument/2006/relationships/image" Target="../media/image437.png"/><Relationship Id="rId5" Type="http://schemas.openxmlformats.org/officeDocument/2006/relationships/image" Target="../media/image418.png"/><Relationship Id="rId15" Type="http://schemas.openxmlformats.org/officeDocument/2006/relationships/image" Target="../media/image428.png"/><Relationship Id="rId23" Type="http://schemas.openxmlformats.org/officeDocument/2006/relationships/image" Target="../media/image436.png"/><Relationship Id="rId10" Type="http://schemas.openxmlformats.org/officeDocument/2006/relationships/image" Target="../media/image423.png"/><Relationship Id="rId19" Type="http://schemas.openxmlformats.org/officeDocument/2006/relationships/image" Target="../media/image432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Relationship Id="rId22" Type="http://schemas.openxmlformats.org/officeDocument/2006/relationships/image" Target="../media/image4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image" Target="../media/image438.png"/><Relationship Id="rId7" Type="http://schemas.openxmlformats.org/officeDocument/2006/relationships/image" Target="../media/image4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1.png"/><Relationship Id="rId5" Type="http://schemas.openxmlformats.org/officeDocument/2006/relationships/image" Target="../media/image440.png"/><Relationship Id="rId10" Type="http://schemas.openxmlformats.org/officeDocument/2006/relationships/image" Target="../media/image445.png"/><Relationship Id="rId4" Type="http://schemas.openxmlformats.org/officeDocument/2006/relationships/image" Target="../media/image439.png"/><Relationship Id="rId9" Type="http://schemas.openxmlformats.org/officeDocument/2006/relationships/image" Target="../media/image4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13" Type="http://schemas.openxmlformats.org/officeDocument/2006/relationships/image" Target="../media/image456.png"/><Relationship Id="rId18" Type="http://schemas.openxmlformats.org/officeDocument/2006/relationships/image" Target="../media/image461.png"/><Relationship Id="rId3" Type="http://schemas.openxmlformats.org/officeDocument/2006/relationships/image" Target="../media/image446.png"/><Relationship Id="rId7" Type="http://schemas.openxmlformats.org/officeDocument/2006/relationships/image" Target="../media/image450.png"/><Relationship Id="rId12" Type="http://schemas.openxmlformats.org/officeDocument/2006/relationships/image" Target="../media/image455.png"/><Relationship Id="rId17" Type="http://schemas.openxmlformats.org/officeDocument/2006/relationships/image" Target="../media/image46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9.png"/><Relationship Id="rId11" Type="http://schemas.openxmlformats.org/officeDocument/2006/relationships/image" Target="../media/image454.png"/><Relationship Id="rId5" Type="http://schemas.openxmlformats.org/officeDocument/2006/relationships/image" Target="../media/image448.png"/><Relationship Id="rId15" Type="http://schemas.openxmlformats.org/officeDocument/2006/relationships/image" Target="../media/image458.png"/><Relationship Id="rId10" Type="http://schemas.openxmlformats.org/officeDocument/2006/relationships/image" Target="../media/image453.png"/><Relationship Id="rId4" Type="http://schemas.openxmlformats.org/officeDocument/2006/relationships/image" Target="../media/image447.png"/><Relationship Id="rId9" Type="http://schemas.openxmlformats.org/officeDocument/2006/relationships/image" Target="../media/image452.png"/><Relationship Id="rId14" Type="http://schemas.openxmlformats.org/officeDocument/2006/relationships/image" Target="../media/image4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13" Type="http://schemas.openxmlformats.org/officeDocument/2006/relationships/image" Target="../media/image472.png"/><Relationship Id="rId18" Type="http://schemas.openxmlformats.org/officeDocument/2006/relationships/image" Target="../media/image477.png"/><Relationship Id="rId3" Type="http://schemas.openxmlformats.org/officeDocument/2006/relationships/image" Target="../media/image462.png"/><Relationship Id="rId21" Type="http://schemas.openxmlformats.org/officeDocument/2006/relationships/image" Target="../media/image480.png"/><Relationship Id="rId7" Type="http://schemas.openxmlformats.org/officeDocument/2006/relationships/image" Target="../media/image466.png"/><Relationship Id="rId12" Type="http://schemas.openxmlformats.org/officeDocument/2006/relationships/image" Target="../media/image471.png"/><Relationship Id="rId17" Type="http://schemas.openxmlformats.org/officeDocument/2006/relationships/image" Target="../media/image47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75.png"/><Relationship Id="rId20" Type="http://schemas.openxmlformats.org/officeDocument/2006/relationships/image" Target="../media/image4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5.png"/><Relationship Id="rId11" Type="http://schemas.openxmlformats.org/officeDocument/2006/relationships/image" Target="../media/image470.png"/><Relationship Id="rId5" Type="http://schemas.openxmlformats.org/officeDocument/2006/relationships/image" Target="../media/image464.png"/><Relationship Id="rId15" Type="http://schemas.openxmlformats.org/officeDocument/2006/relationships/image" Target="../media/image474.png"/><Relationship Id="rId10" Type="http://schemas.openxmlformats.org/officeDocument/2006/relationships/image" Target="../media/image469.png"/><Relationship Id="rId19" Type="http://schemas.openxmlformats.org/officeDocument/2006/relationships/image" Target="../media/image478.png"/><Relationship Id="rId4" Type="http://schemas.openxmlformats.org/officeDocument/2006/relationships/image" Target="../media/image463.png"/><Relationship Id="rId9" Type="http://schemas.openxmlformats.org/officeDocument/2006/relationships/image" Target="../media/image468.png"/><Relationship Id="rId14" Type="http://schemas.openxmlformats.org/officeDocument/2006/relationships/image" Target="../media/image4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6.png"/><Relationship Id="rId13" Type="http://schemas.openxmlformats.org/officeDocument/2006/relationships/image" Target="../media/image491.png"/><Relationship Id="rId18" Type="http://schemas.openxmlformats.org/officeDocument/2006/relationships/image" Target="../media/image496.png"/><Relationship Id="rId3" Type="http://schemas.openxmlformats.org/officeDocument/2006/relationships/image" Target="../media/image481.png"/><Relationship Id="rId21" Type="http://schemas.openxmlformats.org/officeDocument/2006/relationships/image" Target="../media/image499.png"/><Relationship Id="rId7" Type="http://schemas.openxmlformats.org/officeDocument/2006/relationships/image" Target="../media/image485.png"/><Relationship Id="rId12" Type="http://schemas.openxmlformats.org/officeDocument/2006/relationships/image" Target="../media/image490.png"/><Relationship Id="rId17" Type="http://schemas.openxmlformats.org/officeDocument/2006/relationships/image" Target="../media/image49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94.png"/><Relationship Id="rId20" Type="http://schemas.openxmlformats.org/officeDocument/2006/relationships/image" Target="../media/image4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4.png"/><Relationship Id="rId11" Type="http://schemas.openxmlformats.org/officeDocument/2006/relationships/image" Target="../media/image489.png"/><Relationship Id="rId5" Type="http://schemas.openxmlformats.org/officeDocument/2006/relationships/image" Target="../media/image483.png"/><Relationship Id="rId15" Type="http://schemas.openxmlformats.org/officeDocument/2006/relationships/image" Target="../media/image493.png"/><Relationship Id="rId23" Type="http://schemas.openxmlformats.org/officeDocument/2006/relationships/image" Target="../media/image501.png"/><Relationship Id="rId10" Type="http://schemas.openxmlformats.org/officeDocument/2006/relationships/image" Target="../media/image488.png"/><Relationship Id="rId19" Type="http://schemas.openxmlformats.org/officeDocument/2006/relationships/image" Target="../media/image497.png"/><Relationship Id="rId4" Type="http://schemas.openxmlformats.org/officeDocument/2006/relationships/image" Target="../media/image482.png"/><Relationship Id="rId9" Type="http://schemas.openxmlformats.org/officeDocument/2006/relationships/image" Target="../media/image487.png"/><Relationship Id="rId14" Type="http://schemas.openxmlformats.org/officeDocument/2006/relationships/image" Target="../media/image492.png"/><Relationship Id="rId22" Type="http://schemas.openxmlformats.org/officeDocument/2006/relationships/image" Target="../media/image5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7.png"/><Relationship Id="rId13" Type="http://schemas.openxmlformats.org/officeDocument/2006/relationships/image" Target="../media/image512.png"/><Relationship Id="rId3" Type="http://schemas.openxmlformats.org/officeDocument/2006/relationships/image" Target="../media/image502.png"/><Relationship Id="rId7" Type="http://schemas.openxmlformats.org/officeDocument/2006/relationships/image" Target="../media/image506.png"/><Relationship Id="rId12" Type="http://schemas.openxmlformats.org/officeDocument/2006/relationships/image" Target="../media/image51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5.png"/><Relationship Id="rId11" Type="http://schemas.openxmlformats.org/officeDocument/2006/relationships/image" Target="../media/image510.png"/><Relationship Id="rId5" Type="http://schemas.openxmlformats.org/officeDocument/2006/relationships/image" Target="../media/image504.png"/><Relationship Id="rId15" Type="http://schemas.openxmlformats.org/officeDocument/2006/relationships/image" Target="../media/image514.png"/><Relationship Id="rId10" Type="http://schemas.openxmlformats.org/officeDocument/2006/relationships/image" Target="../media/image509.png"/><Relationship Id="rId4" Type="http://schemas.openxmlformats.org/officeDocument/2006/relationships/image" Target="../media/image503.png"/><Relationship Id="rId9" Type="http://schemas.openxmlformats.org/officeDocument/2006/relationships/image" Target="../media/image508.png"/><Relationship Id="rId14" Type="http://schemas.openxmlformats.org/officeDocument/2006/relationships/image" Target="../media/image5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516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9.png"/><Relationship Id="rId11" Type="http://schemas.openxmlformats.org/officeDocument/2006/relationships/image" Target="../media/image524.png"/><Relationship Id="rId5" Type="http://schemas.openxmlformats.org/officeDocument/2006/relationships/image" Target="../media/image518.png"/><Relationship Id="rId10" Type="http://schemas.openxmlformats.org/officeDocument/2006/relationships/image" Target="../media/image523.png"/><Relationship Id="rId4" Type="http://schemas.openxmlformats.org/officeDocument/2006/relationships/image" Target="../media/image517.png"/><Relationship Id="rId9" Type="http://schemas.openxmlformats.org/officeDocument/2006/relationships/image" Target="../media/image5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35.png"/><Relationship Id="rId3" Type="http://schemas.openxmlformats.org/officeDocument/2006/relationships/image" Target="../media/image525.png"/><Relationship Id="rId7" Type="http://schemas.openxmlformats.org/officeDocument/2006/relationships/image" Target="../media/image529.png"/><Relationship Id="rId12" Type="http://schemas.openxmlformats.org/officeDocument/2006/relationships/image" Target="../media/image5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8.png"/><Relationship Id="rId11" Type="http://schemas.openxmlformats.org/officeDocument/2006/relationships/image" Target="../media/image533.png"/><Relationship Id="rId5" Type="http://schemas.openxmlformats.org/officeDocument/2006/relationships/image" Target="../media/image527.png"/><Relationship Id="rId10" Type="http://schemas.openxmlformats.org/officeDocument/2006/relationships/image" Target="../media/image532.png"/><Relationship Id="rId4" Type="http://schemas.openxmlformats.org/officeDocument/2006/relationships/image" Target="../media/image526.png"/><Relationship Id="rId9" Type="http://schemas.openxmlformats.org/officeDocument/2006/relationships/image" Target="../media/image531.png"/><Relationship Id="rId14" Type="http://schemas.openxmlformats.org/officeDocument/2006/relationships/image" Target="../media/image5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2.png"/><Relationship Id="rId13" Type="http://schemas.openxmlformats.org/officeDocument/2006/relationships/image" Target="../media/image547.png"/><Relationship Id="rId18" Type="http://schemas.openxmlformats.org/officeDocument/2006/relationships/image" Target="../media/image552.png"/><Relationship Id="rId3" Type="http://schemas.openxmlformats.org/officeDocument/2006/relationships/image" Target="../media/image537.png"/><Relationship Id="rId7" Type="http://schemas.openxmlformats.org/officeDocument/2006/relationships/image" Target="../media/image541.png"/><Relationship Id="rId12" Type="http://schemas.openxmlformats.org/officeDocument/2006/relationships/image" Target="../media/image546.png"/><Relationship Id="rId17" Type="http://schemas.openxmlformats.org/officeDocument/2006/relationships/image" Target="../media/image55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0.png"/><Relationship Id="rId11" Type="http://schemas.openxmlformats.org/officeDocument/2006/relationships/image" Target="../media/image545.png"/><Relationship Id="rId5" Type="http://schemas.openxmlformats.org/officeDocument/2006/relationships/image" Target="../media/image539.png"/><Relationship Id="rId15" Type="http://schemas.openxmlformats.org/officeDocument/2006/relationships/image" Target="../media/image549.png"/><Relationship Id="rId10" Type="http://schemas.openxmlformats.org/officeDocument/2006/relationships/image" Target="../media/image544.png"/><Relationship Id="rId4" Type="http://schemas.openxmlformats.org/officeDocument/2006/relationships/image" Target="../media/image538.png"/><Relationship Id="rId9" Type="http://schemas.openxmlformats.org/officeDocument/2006/relationships/image" Target="../media/image543.png"/><Relationship Id="rId14" Type="http://schemas.openxmlformats.org/officeDocument/2006/relationships/image" Target="../media/image5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8.png"/><Relationship Id="rId13" Type="http://schemas.openxmlformats.org/officeDocument/2006/relationships/image" Target="../media/image563.png"/><Relationship Id="rId3" Type="http://schemas.openxmlformats.org/officeDocument/2006/relationships/image" Target="../media/image553.png"/><Relationship Id="rId7" Type="http://schemas.openxmlformats.org/officeDocument/2006/relationships/image" Target="../media/image557.png"/><Relationship Id="rId12" Type="http://schemas.openxmlformats.org/officeDocument/2006/relationships/image" Target="../media/image5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6.png"/><Relationship Id="rId11" Type="http://schemas.openxmlformats.org/officeDocument/2006/relationships/image" Target="../media/image561.png"/><Relationship Id="rId5" Type="http://schemas.openxmlformats.org/officeDocument/2006/relationships/image" Target="../media/image555.png"/><Relationship Id="rId10" Type="http://schemas.openxmlformats.org/officeDocument/2006/relationships/image" Target="../media/image560.png"/><Relationship Id="rId4" Type="http://schemas.openxmlformats.org/officeDocument/2006/relationships/image" Target="../media/image554.png"/><Relationship Id="rId9" Type="http://schemas.openxmlformats.org/officeDocument/2006/relationships/image" Target="../media/image559.png"/><Relationship Id="rId14" Type="http://schemas.openxmlformats.org/officeDocument/2006/relationships/image" Target="../media/image5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65.png"/><Relationship Id="rId7" Type="http://schemas.openxmlformats.org/officeDocument/2006/relationships/image" Target="../media/image5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8.png"/><Relationship Id="rId5" Type="http://schemas.openxmlformats.org/officeDocument/2006/relationships/image" Target="../media/image567.png"/><Relationship Id="rId10" Type="http://schemas.openxmlformats.org/officeDocument/2006/relationships/image" Target="../media/image572.png"/><Relationship Id="rId4" Type="http://schemas.openxmlformats.org/officeDocument/2006/relationships/image" Target="../media/image566.png"/><Relationship Id="rId9" Type="http://schemas.openxmlformats.org/officeDocument/2006/relationships/image" Target="../media/image5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8.png"/><Relationship Id="rId13" Type="http://schemas.openxmlformats.org/officeDocument/2006/relationships/image" Target="../media/image583.png"/><Relationship Id="rId18" Type="http://schemas.openxmlformats.org/officeDocument/2006/relationships/image" Target="../media/image588.png"/><Relationship Id="rId3" Type="http://schemas.openxmlformats.org/officeDocument/2006/relationships/image" Target="../media/image573.png"/><Relationship Id="rId21" Type="http://schemas.openxmlformats.org/officeDocument/2006/relationships/image" Target="../media/image591.png"/><Relationship Id="rId7" Type="http://schemas.openxmlformats.org/officeDocument/2006/relationships/image" Target="../media/image577.png"/><Relationship Id="rId12" Type="http://schemas.openxmlformats.org/officeDocument/2006/relationships/image" Target="../media/image582.png"/><Relationship Id="rId17" Type="http://schemas.openxmlformats.org/officeDocument/2006/relationships/image" Target="../media/image58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86.png"/><Relationship Id="rId20" Type="http://schemas.openxmlformats.org/officeDocument/2006/relationships/image" Target="../media/image59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6.png"/><Relationship Id="rId11" Type="http://schemas.openxmlformats.org/officeDocument/2006/relationships/image" Target="../media/image581.png"/><Relationship Id="rId24" Type="http://schemas.openxmlformats.org/officeDocument/2006/relationships/image" Target="../media/image594.png"/><Relationship Id="rId5" Type="http://schemas.openxmlformats.org/officeDocument/2006/relationships/image" Target="../media/image575.png"/><Relationship Id="rId15" Type="http://schemas.openxmlformats.org/officeDocument/2006/relationships/image" Target="../media/image585.png"/><Relationship Id="rId23" Type="http://schemas.openxmlformats.org/officeDocument/2006/relationships/image" Target="../media/image593.png"/><Relationship Id="rId10" Type="http://schemas.openxmlformats.org/officeDocument/2006/relationships/image" Target="../media/image580.png"/><Relationship Id="rId19" Type="http://schemas.openxmlformats.org/officeDocument/2006/relationships/image" Target="../media/image589.png"/><Relationship Id="rId4" Type="http://schemas.openxmlformats.org/officeDocument/2006/relationships/image" Target="../media/image574.png"/><Relationship Id="rId9" Type="http://schemas.openxmlformats.org/officeDocument/2006/relationships/image" Target="../media/image579.png"/><Relationship Id="rId14" Type="http://schemas.openxmlformats.org/officeDocument/2006/relationships/image" Target="../media/image584.png"/><Relationship Id="rId22" Type="http://schemas.openxmlformats.org/officeDocument/2006/relationships/image" Target="../media/image5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05.png"/><Relationship Id="rId18" Type="http://schemas.openxmlformats.org/officeDocument/2006/relationships/image" Target="../media/image610.png"/><Relationship Id="rId3" Type="http://schemas.openxmlformats.org/officeDocument/2006/relationships/image" Target="../media/image595.png"/><Relationship Id="rId7" Type="http://schemas.openxmlformats.org/officeDocument/2006/relationships/image" Target="../media/image599.png"/><Relationship Id="rId12" Type="http://schemas.openxmlformats.org/officeDocument/2006/relationships/image" Target="../media/image604.png"/><Relationship Id="rId17" Type="http://schemas.openxmlformats.org/officeDocument/2006/relationships/image" Target="../media/image609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08.png"/><Relationship Id="rId20" Type="http://schemas.openxmlformats.org/officeDocument/2006/relationships/image" Target="../media/image6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8.png"/><Relationship Id="rId11" Type="http://schemas.openxmlformats.org/officeDocument/2006/relationships/image" Target="../media/image603.png"/><Relationship Id="rId5" Type="http://schemas.openxmlformats.org/officeDocument/2006/relationships/image" Target="../media/image597.png"/><Relationship Id="rId15" Type="http://schemas.openxmlformats.org/officeDocument/2006/relationships/image" Target="../media/image607.png"/><Relationship Id="rId10" Type="http://schemas.openxmlformats.org/officeDocument/2006/relationships/image" Target="../media/image602.png"/><Relationship Id="rId19" Type="http://schemas.openxmlformats.org/officeDocument/2006/relationships/image" Target="../media/image611.png"/><Relationship Id="rId4" Type="http://schemas.openxmlformats.org/officeDocument/2006/relationships/image" Target="../media/image596.png"/><Relationship Id="rId9" Type="http://schemas.openxmlformats.org/officeDocument/2006/relationships/image" Target="../media/image601.png"/><Relationship Id="rId14" Type="http://schemas.openxmlformats.org/officeDocument/2006/relationships/image" Target="../media/image6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8.png"/><Relationship Id="rId13" Type="http://schemas.openxmlformats.org/officeDocument/2006/relationships/image" Target="../media/image623.png"/><Relationship Id="rId18" Type="http://schemas.openxmlformats.org/officeDocument/2006/relationships/image" Target="../media/image628.png"/><Relationship Id="rId3" Type="http://schemas.openxmlformats.org/officeDocument/2006/relationships/image" Target="../media/image613.png"/><Relationship Id="rId7" Type="http://schemas.openxmlformats.org/officeDocument/2006/relationships/image" Target="../media/image617.png"/><Relationship Id="rId12" Type="http://schemas.openxmlformats.org/officeDocument/2006/relationships/image" Target="../media/image622.png"/><Relationship Id="rId17" Type="http://schemas.openxmlformats.org/officeDocument/2006/relationships/image" Target="../media/image62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26.png"/><Relationship Id="rId20" Type="http://schemas.openxmlformats.org/officeDocument/2006/relationships/image" Target="../media/image6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6.png"/><Relationship Id="rId11" Type="http://schemas.openxmlformats.org/officeDocument/2006/relationships/image" Target="../media/image621.png"/><Relationship Id="rId5" Type="http://schemas.openxmlformats.org/officeDocument/2006/relationships/image" Target="../media/image615.png"/><Relationship Id="rId15" Type="http://schemas.openxmlformats.org/officeDocument/2006/relationships/image" Target="../media/image625.png"/><Relationship Id="rId10" Type="http://schemas.openxmlformats.org/officeDocument/2006/relationships/image" Target="../media/image620.png"/><Relationship Id="rId19" Type="http://schemas.openxmlformats.org/officeDocument/2006/relationships/image" Target="../media/image629.png"/><Relationship Id="rId4" Type="http://schemas.openxmlformats.org/officeDocument/2006/relationships/image" Target="../media/image614.png"/><Relationship Id="rId9" Type="http://schemas.openxmlformats.org/officeDocument/2006/relationships/image" Target="../media/image619.png"/><Relationship Id="rId14" Type="http://schemas.openxmlformats.org/officeDocument/2006/relationships/image" Target="../media/image6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6.png"/><Relationship Id="rId13" Type="http://schemas.openxmlformats.org/officeDocument/2006/relationships/image" Target="../media/image641.png"/><Relationship Id="rId3" Type="http://schemas.openxmlformats.org/officeDocument/2006/relationships/image" Target="../media/image631.png"/><Relationship Id="rId7" Type="http://schemas.openxmlformats.org/officeDocument/2006/relationships/image" Target="../media/image635.png"/><Relationship Id="rId12" Type="http://schemas.openxmlformats.org/officeDocument/2006/relationships/image" Target="../media/image6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4.png"/><Relationship Id="rId11" Type="http://schemas.openxmlformats.org/officeDocument/2006/relationships/image" Target="../media/image639.png"/><Relationship Id="rId5" Type="http://schemas.openxmlformats.org/officeDocument/2006/relationships/image" Target="../media/image633.png"/><Relationship Id="rId10" Type="http://schemas.openxmlformats.org/officeDocument/2006/relationships/image" Target="../media/image638.png"/><Relationship Id="rId4" Type="http://schemas.openxmlformats.org/officeDocument/2006/relationships/image" Target="../media/image632.png"/><Relationship Id="rId9" Type="http://schemas.openxmlformats.org/officeDocument/2006/relationships/image" Target="../media/image637.png"/><Relationship Id="rId14" Type="http://schemas.openxmlformats.org/officeDocument/2006/relationships/image" Target="../media/image6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8.png"/><Relationship Id="rId13" Type="http://schemas.openxmlformats.org/officeDocument/2006/relationships/image" Target="../media/image653.png"/><Relationship Id="rId3" Type="http://schemas.openxmlformats.org/officeDocument/2006/relationships/image" Target="../media/image643.png"/><Relationship Id="rId7" Type="http://schemas.openxmlformats.org/officeDocument/2006/relationships/image" Target="../media/image647.png"/><Relationship Id="rId12" Type="http://schemas.openxmlformats.org/officeDocument/2006/relationships/image" Target="../media/image6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6.png"/><Relationship Id="rId11" Type="http://schemas.openxmlformats.org/officeDocument/2006/relationships/image" Target="../media/image651.png"/><Relationship Id="rId5" Type="http://schemas.openxmlformats.org/officeDocument/2006/relationships/image" Target="../media/image645.png"/><Relationship Id="rId10" Type="http://schemas.openxmlformats.org/officeDocument/2006/relationships/image" Target="../media/image650.png"/><Relationship Id="rId4" Type="http://schemas.openxmlformats.org/officeDocument/2006/relationships/image" Target="../media/image644.png"/><Relationship Id="rId9" Type="http://schemas.openxmlformats.org/officeDocument/2006/relationships/image" Target="../media/image649.png"/><Relationship Id="rId14" Type="http://schemas.openxmlformats.org/officeDocument/2006/relationships/image" Target="../media/image6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655.png"/><Relationship Id="rId7" Type="http://schemas.openxmlformats.org/officeDocument/2006/relationships/image" Target="../media/image6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8.png"/><Relationship Id="rId5" Type="http://schemas.openxmlformats.org/officeDocument/2006/relationships/image" Target="../media/image657.png"/><Relationship Id="rId10" Type="http://schemas.openxmlformats.org/officeDocument/2006/relationships/image" Target="../media/image662.png"/><Relationship Id="rId4" Type="http://schemas.openxmlformats.org/officeDocument/2006/relationships/image" Target="../media/image656.png"/><Relationship Id="rId9" Type="http://schemas.openxmlformats.org/officeDocument/2006/relationships/image" Target="../media/image6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8.png"/><Relationship Id="rId13" Type="http://schemas.openxmlformats.org/officeDocument/2006/relationships/image" Target="../media/image673.png"/><Relationship Id="rId3" Type="http://schemas.openxmlformats.org/officeDocument/2006/relationships/image" Target="../media/image663.png"/><Relationship Id="rId7" Type="http://schemas.openxmlformats.org/officeDocument/2006/relationships/image" Target="../media/image667.png"/><Relationship Id="rId12" Type="http://schemas.openxmlformats.org/officeDocument/2006/relationships/image" Target="../media/image6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6.png"/><Relationship Id="rId11" Type="http://schemas.openxmlformats.org/officeDocument/2006/relationships/image" Target="../media/image671.png"/><Relationship Id="rId5" Type="http://schemas.openxmlformats.org/officeDocument/2006/relationships/image" Target="../media/image665.png"/><Relationship Id="rId10" Type="http://schemas.openxmlformats.org/officeDocument/2006/relationships/image" Target="../media/image670.png"/><Relationship Id="rId4" Type="http://schemas.openxmlformats.org/officeDocument/2006/relationships/image" Target="../media/image664.png"/><Relationship Id="rId9" Type="http://schemas.openxmlformats.org/officeDocument/2006/relationships/image" Target="../media/image6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9.png"/><Relationship Id="rId13" Type="http://schemas.openxmlformats.org/officeDocument/2006/relationships/image" Target="../media/image684.png"/><Relationship Id="rId18" Type="http://schemas.openxmlformats.org/officeDocument/2006/relationships/image" Target="../media/image689.png"/><Relationship Id="rId3" Type="http://schemas.openxmlformats.org/officeDocument/2006/relationships/notesSlide" Target="../notesSlides/notesSlide43.xml"/><Relationship Id="rId21" Type="http://schemas.openxmlformats.org/officeDocument/2006/relationships/image" Target="../media/image674.wmf"/><Relationship Id="rId7" Type="http://schemas.openxmlformats.org/officeDocument/2006/relationships/image" Target="../media/image678.png"/><Relationship Id="rId12" Type="http://schemas.openxmlformats.org/officeDocument/2006/relationships/image" Target="../media/image683.png"/><Relationship Id="rId17" Type="http://schemas.openxmlformats.org/officeDocument/2006/relationships/image" Target="../media/image68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87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7.png"/><Relationship Id="rId11" Type="http://schemas.openxmlformats.org/officeDocument/2006/relationships/image" Target="../media/image682.png"/><Relationship Id="rId24" Type="http://schemas.openxmlformats.org/officeDocument/2006/relationships/image" Target="../media/image692.png"/><Relationship Id="rId5" Type="http://schemas.openxmlformats.org/officeDocument/2006/relationships/image" Target="../media/image676.png"/><Relationship Id="rId15" Type="http://schemas.openxmlformats.org/officeDocument/2006/relationships/image" Target="../media/image686.png"/><Relationship Id="rId23" Type="http://schemas.openxmlformats.org/officeDocument/2006/relationships/image" Target="../media/image691.png"/><Relationship Id="rId10" Type="http://schemas.openxmlformats.org/officeDocument/2006/relationships/image" Target="../media/image681.png"/><Relationship Id="rId19" Type="http://schemas.openxmlformats.org/officeDocument/2006/relationships/image" Target="../media/image690.png"/><Relationship Id="rId4" Type="http://schemas.openxmlformats.org/officeDocument/2006/relationships/image" Target="../media/image675.png"/><Relationship Id="rId9" Type="http://schemas.openxmlformats.org/officeDocument/2006/relationships/image" Target="../media/image680.png"/><Relationship Id="rId14" Type="http://schemas.openxmlformats.org/officeDocument/2006/relationships/image" Target="../media/image685.png"/><Relationship Id="rId22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13" Type="http://schemas.openxmlformats.org/officeDocument/2006/relationships/image" Target="../media/image701.png"/><Relationship Id="rId18" Type="http://schemas.openxmlformats.org/officeDocument/2006/relationships/image" Target="../media/image706.png"/><Relationship Id="rId3" Type="http://schemas.openxmlformats.org/officeDocument/2006/relationships/notesSlide" Target="../notesSlides/notesSlide44.xml"/><Relationship Id="rId21" Type="http://schemas.openxmlformats.org/officeDocument/2006/relationships/image" Target="../media/image674.wmf"/><Relationship Id="rId7" Type="http://schemas.openxmlformats.org/officeDocument/2006/relationships/image" Target="../media/image695.png"/><Relationship Id="rId12" Type="http://schemas.openxmlformats.org/officeDocument/2006/relationships/image" Target="../media/image700.png"/><Relationship Id="rId17" Type="http://schemas.openxmlformats.org/officeDocument/2006/relationships/image" Target="../media/image705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704.png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4.png"/><Relationship Id="rId11" Type="http://schemas.openxmlformats.org/officeDocument/2006/relationships/image" Target="../media/image699.png"/><Relationship Id="rId24" Type="http://schemas.openxmlformats.org/officeDocument/2006/relationships/image" Target="../media/image708.png"/><Relationship Id="rId5" Type="http://schemas.openxmlformats.org/officeDocument/2006/relationships/image" Target="../media/image693.png"/><Relationship Id="rId15" Type="http://schemas.openxmlformats.org/officeDocument/2006/relationships/image" Target="../media/image703.png"/><Relationship Id="rId23" Type="http://schemas.openxmlformats.org/officeDocument/2006/relationships/image" Target="../media/image707.png"/><Relationship Id="rId10" Type="http://schemas.openxmlformats.org/officeDocument/2006/relationships/image" Target="../media/image698.png"/><Relationship Id="rId19" Type="http://schemas.openxmlformats.org/officeDocument/2006/relationships/image" Target="../media/image690.png"/><Relationship Id="rId4" Type="http://schemas.openxmlformats.org/officeDocument/2006/relationships/image" Target="../media/image675.png"/><Relationship Id="rId9" Type="http://schemas.openxmlformats.org/officeDocument/2006/relationships/image" Target="../media/image697.png"/><Relationship Id="rId14" Type="http://schemas.openxmlformats.org/officeDocument/2006/relationships/image" Target="../media/image702.png"/><Relationship Id="rId22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4.png"/><Relationship Id="rId3" Type="http://schemas.openxmlformats.org/officeDocument/2006/relationships/image" Target="../media/image709.tiff"/><Relationship Id="rId7" Type="http://schemas.openxmlformats.org/officeDocument/2006/relationships/image" Target="../media/image7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2.png"/><Relationship Id="rId11" Type="http://schemas.openxmlformats.org/officeDocument/2006/relationships/image" Target="../media/image717.png"/><Relationship Id="rId5" Type="http://schemas.openxmlformats.org/officeDocument/2006/relationships/image" Target="../media/image711.png"/><Relationship Id="rId10" Type="http://schemas.openxmlformats.org/officeDocument/2006/relationships/image" Target="../media/image716.png"/><Relationship Id="rId4" Type="http://schemas.openxmlformats.org/officeDocument/2006/relationships/image" Target="../media/image710.png"/><Relationship Id="rId9" Type="http://schemas.openxmlformats.org/officeDocument/2006/relationships/image" Target="../media/image7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3.png"/><Relationship Id="rId13" Type="http://schemas.openxmlformats.org/officeDocument/2006/relationships/image" Target="../media/image728.png"/><Relationship Id="rId18" Type="http://schemas.openxmlformats.org/officeDocument/2006/relationships/image" Target="../media/image733.png"/><Relationship Id="rId3" Type="http://schemas.openxmlformats.org/officeDocument/2006/relationships/image" Target="../media/image718.png"/><Relationship Id="rId21" Type="http://schemas.openxmlformats.org/officeDocument/2006/relationships/image" Target="../media/image736.png"/><Relationship Id="rId7" Type="http://schemas.openxmlformats.org/officeDocument/2006/relationships/image" Target="../media/image722.png"/><Relationship Id="rId12" Type="http://schemas.openxmlformats.org/officeDocument/2006/relationships/image" Target="../media/image727.png"/><Relationship Id="rId17" Type="http://schemas.openxmlformats.org/officeDocument/2006/relationships/image" Target="../media/image73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731.png"/><Relationship Id="rId20" Type="http://schemas.openxmlformats.org/officeDocument/2006/relationships/image" Target="../media/image7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1.png"/><Relationship Id="rId11" Type="http://schemas.openxmlformats.org/officeDocument/2006/relationships/image" Target="../media/image726.png"/><Relationship Id="rId5" Type="http://schemas.openxmlformats.org/officeDocument/2006/relationships/image" Target="../media/image720.png"/><Relationship Id="rId15" Type="http://schemas.openxmlformats.org/officeDocument/2006/relationships/image" Target="../media/image730.png"/><Relationship Id="rId10" Type="http://schemas.openxmlformats.org/officeDocument/2006/relationships/image" Target="../media/image725.png"/><Relationship Id="rId19" Type="http://schemas.openxmlformats.org/officeDocument/2006/relationships/image" Target="../media/image734.png"/><Relationship Id="rId4" Type="http://schemas.openxmlformats.org/officeDocument/2006/relationships/image" Target="../media/image719.png"/><Relationship Id="rId9" Type="http://schemas.openxmlformats.org/officeDocument/2006/relationships/image" Target="../media/image724.png"/><Relationship Id="rId14" Type="http://schemas.openxmlformats.org/officeDocument/2006/relationships/image" Target="../media/image7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3" Type="http://schemas.openxmlformats.org/officeDocument/2006/relationships/image" Target="../media/image718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9.png"/><Relationship Id="rId11" Type="http://schemas.openxmlformats.org/officeDocument/2006/relationships/image" Target="../media/image744.png"/><Relationship Id="rId5" Type="http://schemas.openxmlformats.org/officeDocument/2006/relationships/image" Target="../media/image738.png"/><Relationship Id="rId10" Type="http://schemas.openxmlformats.org/officeDocument/2006/relationships/image" Target="../media/image743.png"/><Relationship Id="rId4" Type="http://schemas.openxmlformats.org/officeDocument/2006/relationships/image" Target="../media/image737.png"/><Relationship Id="rId9" Type="http://schemas.openxmlformats.org/officeDocument/2006/relationships/image" Target="../media/image7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9.png"/><Relationship Id="rId13" Type="http://schemas.openxmlformats.org/officeDocument/2006/relationships/image" Target="../media/image754.png"/><Relationship Id="rId3" Type="http://schemas.openxmlformats.org/officeDocument/2006/relationships/image" Target="../media/image718.png"/><Relationship Id="rId7" Type="http://schemas.openxmlformats.org/officeDocument/2006/relationships/image" Target="../media/image748.png"/><Relationship Id="rId12" Type="http://schemas.openxmlformats.org/officeDocument/2006/relationships/image" Target="../media/image7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7.png"/><Relationship Id="rId11" Type="http://schemas.openxmlformats.org/officeDocument/2006/relationships/image" Target="../media/image752.png"/><Relationship Id="rId5" Type="http://schemas.openxmlformats.org/officeDocument/2006/relationships/image" Target="../media/image746.png"/><Relationship Id="rId10" Type="http://schemas.openxmlformats.org/officeDocument/2006/relationships/image" Target="../media/image751.png"/><Relationship Id="rId4" Type="http://schemas.openxmlformats.org/officeDocument/2006/relationships/image" Target="../media/image745.png"/><Relationship Id="rId9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9.png"/><Relationship Id="rId13" Type="http://schemas.openxmlformats.org/officeDocument/2006/relationships/image" Target="../media/image764.png"/><Relationship Id="rId3" Type="http://schemas.openxmlformats.org/officeDocument/2006/relationships/image" Target="../media/image718.png"/><Relationship Id="rId7" Type="http://schemas.openxmlformats.org/officeDocument/2006/relationships/image" Target="../media/image758.png"/><Relationship Id="rId12" Type="http://schemas.openxmlformats.org/officeDocument/2006/relationships/image" Target="../media/image7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7.png"/><Relationship Id="rId11" Type="http://schemas.openxmlformats.org/officeDocument/2006/relationships/image" Target="../media/image762.png"/><Relationship Id="rId5" Type="http://schemas.openxmlformats.org/officeDocument/2006/relationships/image" Target="../media/image756.png"/><Relationship Id="rId15" Type="http://schemas.openxmlformats.org/officeDocument/2006/relationships/image" Target="../media/image766.png"/><Relationship Id="rId10" Type="http://schemas.openxmlformats.org/officeDocument/2006/relationships/image" Target="../media/image761.png"/><Relationship Id="rId4" Type="http://schemas.openxmlformats.org/officeDocument/2006/relationships/image" Target="../media/image755.png"/><Relationship Id="rId9" Type="http://schemas.openxmlformats.org/officeDocument/2006/relationships/image" Target="../media/image760.png"/><Relationship Id="rId14" Type="http://schemas.openxmlformats.org/officeDocument/2006/relationships/image" Target="../media/image7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2.png"/><Relationship Id="rId13" Type="http://schemas.openxmlformats.org/officeDocument/2006/relationships/image" Target="../media/image777.png"/><Relationship Id="rId18" Type="http://schemas.openxmlformats.org/officeDocument/2006/relationships/image" Target="../media/image782.png"/><Relationship Id="rId3" Type="http://schemas.openxmlformats.org/officeDocument/2006/relationships/image" Target="../media/image767.png"/><Relationship Id="rId21" Type="http://schemas.openxmlformats.org/officeDocument/2006/relationships/image" Target="../media/image785.png"/><Relationship Id="rId7" Type="http://schemas.openxmlformats.org/officeDocument/2006/relationships/image" Target="../media/image771.png"/><Relationship Id="rId12" Type="http://schemas.openxmlformats.org/officeDocument/2006/relationships/image" Target="../media/image776.png"/><Relationship Id="rId17" Type="http://schemas.openxmlformats.org/officeDocument/2006/relationships/image" Target="../media/image781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780.png"/><Relationship Id="rId20" Type="http://schemas.openxmlformats.org/officeDocument/2006/relationships/image" Target="../media/image7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0.png"/><Relationship Id="rId11" Type="http://schemas.openxmlformats.org/officeDocument/2006/relationships/image" Target="../media/image775.png"/><Relationship Id="rId5" Type="http://schemas.openxmlformats.org/officeDocument/2006/relationships/image" Target="../media/image769.png"/><Relationship Id="rId15" Type="http://schemas.openxmlformats.org/officeDocument/2006/relationships/image" Target="../media/image779.png"/><Relationship Id="rId10" Type="http://schemas.openxmlformats.org/officeDocument/2006/relationships/image" Target="../media/image774.png"/><Relationship Id="rId19" Type="http://schemas.openxmlformats.org/officeDocument/2006/relationships/image" Target="../media/image783.png"/><Relationship Id="rId4" Type="http://schemas.openxmlformats.org/officeDocument/2006/relationships/image" Target="../media/image768.png"/><Relationship Id="rId9" Type="http://schemas.openxmlformats.org/officeDocument/2006/relationships/image" Target="../media/image773.png"/><Relationship Id="rId14" Type="http://schemas.openxmlformats.org/officeDocument/2006/relationships/image" Target="../media/image7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1.png"/><Relationship Id="rId13" Type="http://schemas.openxmlformats.org/officeDocument/2006/relationships/image" Target="../media/image796.png"/><Relationship Id="rId3" Type="http://schemas.openxmlformats.org/officeDocument/2006/relationships/image" Target="../media/image786.png"/><Relationship Id="rId7" Type="http://schemas.openxmlformats.org/officeDocument/2006/relationships/image" Target="../media/image790.png"/><Relationship Id="rId12" Type="http://schemas.openxmlformats.org/officeDocument/2006/relationships/image" Target="../media/image7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9.png"/><Relationship Id="rId11" Type="http://schemas.openxmlformats.org/officeDocument/2006/relationships/image" Target="../media/image794.png"/><Relationship Id="rId5" Type="http://schemas.openxmlformats.org/officeDocument/2006/relationships/image" Target="../media/image788.png"/><Relationship Id="rId10" Type="http://schemas.openxmlformats.org/officeDocument/2006/relationships/image" Target="../media/image793.png"/><Relationship Id="rId4" Type="http://schemas.openxmlformats.org/officeDocument/2006/relationships/image" Target="../media/image787.png"/><Relationship Id="rId9" Type="http://schemas.openxmlformats.org/officeDocument/2006/relationships/image" Target="../media/image79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13" Type="http://schemas.openxmlformats.org/officeDocument/2006/relationships/image" Target="../media/image807.png"/><Relationship Id="rId18" Type="http://schemas.openxmlformats.org/officeDocument/2006/relationships/image" Target="../media/image812.png"/><Relationship Id="rId3" Type="http://schemas.openxmlformats.org/officeDocument/2006/relationships/image" Target="../media/image797.png"/><Relationship Id="rId7" Type="http://schemas.openxmlformats.org/officeDocument/2006/relationships/image" Target="../media/image801.png"/><Relationship Id="rId12" Type="http://schemas.openxmlformats.org/officeDocument/2006/relationships/image" Target="../media/image806.png"/><Relationship Id="rId17" Type="http://schemas.openxmlformats.org/officeDocument/2006/relationships/image" Target="../media/image811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10.png"/><Relationship Id="rId20" Type="http://schemas.openxmlformats.org/officeDocument/2006/relationships/image" Target="../media/image8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00.png"/><Relationship Id="rId11" Type="http://schemas.openxmlformats.org/officeDocument/2006/relationships/image" Target="../media/image805.png"/><Relationship Id="rId5" Type="http://schemas.openxmlformats.org/officeDocument/2006/relationships/image" Target="../media/image799.png"/><Relationship Id="rId15" Type="http://schemas.openxmlformats.org/officeDocument/2006/relationships/image" Target="../media/image809.png"/><Relationship Id="rId10" Type="http://schemas.openxmlformats.org/officeDocument/2006/relationships/image" Target="../media/image804.png"/><Relationship Id="rId19" Type="http://schemas.openxmlformats.org/officeDocument/2006/relationships/image" Target="../media/image813.png"/><Relationship Id="rId4" Type="http://schemas.openxmlformats.org/officeDocument/2006/relationships/image" Target="../media/image798.png"/><Relationship Id="rId9" Type="http://schemas.openxmlformats.org/officeDocument/2006/relationships/image" Target="../media/image803.png"/><Relationship Id="rId14" Type="http://schemas.openxmlformats.org/officeDocument/2006/relationships/image" Target="../media/image80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815.png"/><Relationship Id="rId7" Type="http://schemas.openxmlformats.org/officeDocument/2006/relationships/image" Target="../media/image8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8.png"/><Relationship Id="rId5" Type="http://schemas.openxmlformats.org/officeDocument/2006/relationships/image" Target="../media/image817.png"/><Relationship Id="rId10" Type="http://schemas.openxmlformats.org/officeDocument/2006/relationships/image" Target="../media/image822.png"/><Relationship Id="rId4" Type="http://schemas.openxmlformats.org/officeDocument/2006/relationships/image" Target="../media/image816.png"/><Relationship Id="rId9" Type="http://schemas.openxmlformats.org/officeDocument/2006/relationships/image" Target="../media/image8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8.png"/><Relationship Id="rId3" Type="http://schemas.openxmlformats.org/officeDocument/2006/relationships/image" Target="../media/image823.png"/><Relationship Id="rId7" Type="http://schemas.openxmlformats.org/officeDocument/2006/relationships/image" Target="../media/image827.png"/><Relationship Id="rId12" Type="http://schemas.openxmlformats.org/officeDocument/2006/relationships/image" Target="../media/image83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6.png"/><Relationship Id="rId11" Type="http://schemas.openxmlformats.org/officeDocument/2006/relationships/image" Target="../media/image831.png"/><Relationship Id="rId5" Type="http://schemas.openxmlformats.org/officeDocument/2006/relationships/image" Target="../media/image825.png"/><Relationship Id="rId10" Type="http://schemas.openxmlformats.org/officeDocument/2006/relationships/image" Target="../media/image830.png"/><Relationship Id="rId4" Type="http://schemas.openxmlformats.org/officeDocument/2006/relationships/image" Target="../media/image824.png"/><Relationship Id="rId9" Type="http://schemas.openxmlformats.org/officeDocument/2006/relationships/image" Target="../media/image82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8.png"/><Relationship Id="rId3" Type="http://schemas.openxmlformats.org/officeDocument/2006/relationships/image" Target="../media/image833.png"/><Relationship Id="rId7" Type="http://schemas.openxmlformats.org/officeDocument/2006/relationships/image" Target="../media/image8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6.png"/><Relationship Id="rId5" Type="http://schemas.openxmlformats.org/officeDocument/2006/relationships/image" Target="../media/image835.png"/><Relationship Id="rId4" Type="http://schemas.openxmlformats.org/officeDocument/2006/relationships/image" Target="../media/image8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4.png"/><Relationship Id="rId3" Type="http://schemas.openxmlformats.org/officeDocument/2006/relationships/image" Target="../media/image839.png"/><Relationship Id="rId7" Type="http://schemas.openxmlformats.org/officeDocument/2006/relationships/image" Target="../media/image84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2.png"/><Relationship Id="rId5" Type="http://schemas.openxmlformats.org/officeDocument/2006/relationships/image" Target="../media/image841.png"/><Relationship Id="rId4" Type="http://schemas.openxmlformats.org/officeDocument/2006/relationships/image" Target="../media/image8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855.png"/><Relationship Id="rId18" Type="http://schemas.openxmlformats.org/officeDocument/2006/relationships/image" Target="../media/image860.png"/><Relationship Id="rId3" Type="http://schemas.openxmlformats.org/officeDocument/2006/relationships/image" Target="../media/image845.png"/><Relationship Id="rId7" Type="http://schemas.openxmlformats.org/officeDocument/2006/relationships/image" Target="../media/image849.png"/><Relationship Id="rId12" Type="http://schemas.openxmlformats.org/officeDocument/2006/relationships/image" Target="../media/image854.png"/><Relationship Id="rId17" Type="http://schemas.openxmlformats.org/officeDocument/2006/relationships/image" Target="../media/image859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8.png"/><Relationship Id="rId11" Type="http://schemas.openxmlformats.org/officeDocument/2006/relationships/image" Target="../media/image853.png"/><Relationship Id="rId5" Type="http://schemas.openxmlformats.org/officeDocument/2006/relationships/image" Target="../media/image847.png"/><Relationship Id="rId15" Type="http://schemas.openxmlformats.org/officeDocument/2006/relationships/image" Target="../media/image857.png"/><Relationship Id="rId10" Type="http://schemas.openxmlformats.org/officeDocument/2006/relationships/image" Target="../media/image852.png"/><Relationship Id="rId19" Type="http://schemas.openxmlformats.org/officeDocument/2006/relationships/image" Target="../media/image861.png"/><Relationship Id="rId4" Type="http://schemas.openxmlformats.org/officeDocument/2006/relationships/image" Target="../media/image846.png"/><Relationship Id="rId9" Type="http://schemas.openxmlformats.org/officeDocument/2006/relationships/image" Target="../media/image851.png"/><Relationship Id="rId14" Type="http://schemas.openxmlformats.org/officeDocument/2006/relationships/image" Target="../media/image8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7.png"/><Relationship Id="rId13" Type="http://schemas.openxmlformats.org/officeDocument/2006/relationships/image" Target="../media/image872.png"/><Relationship Id="rId18" Type="http://schemas.openxmlformats.org/officeDocument/2006/relationships/image" Target="../media/image877.png"/><Relationship Id="rId3" Type="http://schemas.openxmlformats.org/officeDocument/2006/relationships/image" Target="../media/image862.png"/><Relationship Id="rId7" Type="http://schemas.openxmlformats.org/officeDocument/2006/relationships/image" Target="../media/image866.png"/><Relationship Id="rId12" Type="http://schemas.openxmlformats.org/officeDocument/2006/relationships/image" Target="../media/image871.png"/><Relationship Id="rId17" Type="http://schemas.openxmlformats.org/officeDocument/2006/relationships/image" Target="../media/image876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875.png"/><Relationship Id="rId20" Type="http://schemas.openxmlformats.org/officeDocument/2006/relationships/image" Target="../media/image87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5.png"/><Relationship Id="rId11" Type="http://schemas.openxmlformats.org/officeDocument/2006/relationships/image" Target="../media/image870.png"/><Relationship Id="rId5" Type="http://schemas.openxmlformats.org/officeDocument/2006/relationships/image" Target="../media/image864.png"/><Relationship Id="rId15" Type="http://schemas.openxmlformats.org/officeDocument/2006/relationships/image" Target="../media/image874.png"/><Relationship Id="rId10" Type="http://schemas.openxmlformats.org/officeDocument/2006/relationships/image" Target="../media/image869.png"/><Relationship Id="rId19" Type="http://schemas.openxmlformats.org/officeDocument/2006/relationships/image" Target="../media/image878.png"/><Relationship Id="rId4" Type="http://schemas.openxmlformats.org/officeDocument/2006/relationships/image" Target="../media/image863.png"/><Relationship Id="rId9" Type="http://schemas.openxmlformats.org/officeDocument/2006/relationships/image" Target="../media/image868.png"/><Relationship Id="rId14" Type="http://schemas.openxmlformats.org/officeDocument/2006/relationships/image" Target="../media/image87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5.png"/><Relationship Id="rId13" Type="http://schemas.openxmlformats.org/officeDocument/2006/relationships/image" Target="../media/image890.png"/><Relationship Id="rId18" Type="http://schemas.openxmlformats.org/officeDocument/2006/relationships/image" Target="../media/image895.png"/><Relationship Id="rId3" Type="http://schemas.openxmlformats.org/officeDocument/2006/relationships/image" Target="../media/image880.png"/><Relationship Id="rId7" Type="http://schemas.openxmlformats.org/officeDocument/2006/relationships/image" Target="../media/image884.png"/><Relationship Id="rId12" Type="http://schemas.openxmlformats.org/officeDocument/2006/relationships/image" Target="../media/image889.png"/><Relationship Id="rId17" Type="http://schemas.openxmlformats.org/officeDocument/2006/relationships/image" Target="../media/image894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89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3.png"/><Relationship Id="rId11" Type="http://schemas.openxmlformats.org/officeDocument/2006/relationships/image" Target="../media/image888.png"/><Relationship Id="rId5" Type="http://schemas.openxmlformats.org/officeDocument/2006/relationships/image" Target="../media/image882.png"/><Relationship Id="rId15" Type="http://schemas.openxmlformats.org/officeDocument/2006/relationships/image" Target="../media/image892.png"/><Relationship Id="rId10" Type="http://schemas.openxmlformats.org/officeDocument/2006/relationships/image" Target="../media/image887.png"/><Relationship Id="rId4" Type="http://schemas.openxmlformats.org/officeDocument/2006/relationships/image" Target="../media/image881.png"/><Relationship Id="rId9" Type="http://schemas.openxmlformats.org/officeDocument/2006/relationships/image" Target="../media/image886.png"/><Relationship Id="rId14" Type="http://schemas.openxmlformats.org/officeDocument/2006/relationships/image" Target="../media/image89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1.png"/><Relationship Id="rId13" Type="http://schemas.openxmlformats.org/officeDocument/2006/relationships/image" Target="../media/image906.png"/><Relationship Id="rId18" Type="http://schemas.openxmlformats.org/officeDocument/2006/relationships/image" Target="../media/image911.png"/><Relationship Id="rId3" Type="http://schemas.openxmlformats.org/officeDocument/2006/relationships/image" Target="../media/image896.png"/><Relationship Id="rId7" Type="http://schemas.openxmlformats.org/officeDocument/2006/relationships/image" Target="../media/image900.png"/><Relationship Id="rId12" Type="http://schemas.openxmlformats.org/officeDocument/2006/relationships/image" Target="../media/image905.png"/><Relationship Id="rId17" Type="http://schemas.openxmlformats.org/officeDocument/2006/relationships/image" Target="../media/image910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90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9.png"/><Relationship Id="rId11" Type="http://schemas.openxmlformats.org/officeDocument/2006/relationships/image" Target="../media/image904.png"/><Relationship Id="rId5" Type="http://schemas.openxmlformats.org/officeDocument/2006/relationships/image" Target="../media/image898.png"/><Relationship Id="rId15" Type="http://schemas.openxmlformats.org/officeDocument/2006/relationships/image" Target="../media/image908.png"/><Relationship Id="rId10" Type="http://schemas.openxmlformats.org/officeDocument/2006/relationships/image" Target="../media/image903.png"/><Relationship Id="rId4" Type="http://schemas.openxmlformats.org/officeDocument/2006/relationships/image" Target="../media/image897.png"/><Relationship Id="rId9" Type="http://schemas.openxmlformats.org/officeDocument/2006/relationships/image" Target="../media/image902.png"/><Relationship Id="rId14" Type="http://schemas.openxmlformats.org/officeDocument/2006/relationships/image" Target="../media/image90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7.png"/><Relationship Id="rId13" Type="http://schemas.openxmlformats.org/officeDocument/2006/relationships/image" Target="../media/image922.png"/><Relationship Id="rId3" Type="http://schemas.openxmlformats.org/officeDocument/2006/relationships/image" Target="../media/image912.png"/><Relationship Id="rId7" Type="http://schemas.openxmlformats.org/officeDocument/2006/relationships/image" Target="../media/image916.png"/><Relationship Id="rId12" Type="http://schemas.openxmlformats.org/officeDocument/2006/relationships/image" Target="../media/image9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5.png"/><Relationship Id="rId11" Type="http://schemas.openxmlformats.org/officeDocument/2006/relationships/image" Target="../media/image920.png"/><Relationship Id="rId5" Type="http://schemas.openxmlformats.org/officeDocument/2006/relationships/image" Target="../media/image914.png"/><Relationship Id="rId15" Type="http://schemas.openxmlformats.org/officeDocument/2006/relationships/image" Target="../media/image924.png"/><Relationship Id="rId10" Type="http://schemas.openxmlformats.org/officeDocument/2006/relationships/image" Target="../media/image919.png"/><Relationship Id="rId4" Type="http://schemas.openxmlformats.org/officeDocument/2006/relationships/image" Target="../media/image913.png"/><Relationship Id="rId9" Type="http://schemas.openxmlformats.org/officeDocument/2006/relationships/image" Target="../media/image918.png"/><Relationship Id="rId14" Type="http://schemas.openxmlformats.org/officeDocument/2006/relationships/image" Target="../media/image92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9.png"/><Relationship Id="rId13" Type="http://schemas.openxmlformats.org/officeDocument/2006/relationships/image" Target="../media/image934.png"/><Relationship Id="rId3" Type="http://schemas.openxmlformats.org/officeDocument/2006/relationships/image" Target="../media/image912.png"/><Relationship Id="rId7" Type="http://schemas.openxmlformats.org/officeDocument/2006/relationships/image" Target="../media/image928.png"/><Relationship Id="rId12" Type="http://schemas.openxmlformats.org/officeDocument/2006/relationships/image" Target="../media/image9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7.png"/><Relationship Id="rId11" Type="http://schemas.openxmlformats.org/officeDocument/2006/relationships/image" Target="../media/image932.png"/><Relationship Id="rId5" Type="http://schemas.openxmlformats.org/officeDocument/2006/relationships/image" Target="../media/image926.png"/><Relationship Id="rId10" Type="http://schemas.openxmlformats.org/officeDocument/2006/relationships/image" Target="../media/image931.png"/><Relationship Id="rId4" Type="http://schemas.openxmlformats.org/officeDocument/2006/relationships/image" Target="../media/image925.png"/><Relationship Id="rId9" Type="http://schemas.openxmlformats.org/officeDocument/2006/relationships/image" Target="../media/image9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935.png"/><Relationship Id="rId7" Type="http://schemas.openxmlformats.org/officeDocument/2006/relationships/image" Target="../media/image9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8.png"/><Relationship Id="rId11" Type="http://schemas.openxmlformats.org/officeDocument/2006/relationships/image" Target="../media/image943.png"/><Relationship Id="rId5" Type="http://schemas.openxmlformats.org/officeDocument/2006/relationships/image" Target="../media/image937.png"/><Relationship Id="rId10" Type="http://schemas.openxmlformats.org/officeDocument/2006/relationships/image" Target="../media/image942.png"/><Relationship Id="rId4" Type="http://schemas.openxmlformats.org/officeDocument/2006/relationships/image" Target="../media/image936.png"/><Relationship Id="rId9" Type="http://schemas.openxmlformats.org/officeDocument/2006/relationships/image" Target="../media/image94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9.png"/><Relationship Id="rId3" Type="http://schemas.openxmlformats.org/officeDocument/2006/relationships/image" Target="../media/image944.png"/><Relationship Id="rId7" Type="http://schemas.openxmlformats.org/officeDocument/2006/relationships/image" Target="../media/image9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7.png"/><Relationship Id="rId11" Type="http://schemas.openxmlformats.org/officeDocument/2006/relationships/image" Target="../media/image952.png"/><Relationship Id="rId5" Type="http://schemas.openxmlformats.org/officeDocument/2006/relationships/image" Target="../media/image946.png"/><Relationship Id="rId10" Type="http://schemas.openxmlformats.org/officeDocument/2006/relationships/image" Target="../media/image951.png"/><Relationship Id="rId4" Type="http://schemas.openxmlformats.org/officeDocument/2006/relationships/image" Target="../media/image945.png"/><Relationship Id="rId9" Type="http://schemas.openxmlformats.org/officeDocument/2006/relationships/image" Target="../media/image9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8.png"/><Relationship Id="rId13" Type="http://schemas.openxmlformats.org/officeDocument/2006/relationships/image" Target="../media/image963.png"/><Relationship Id="rId3" Type="http://schemas.openxmlformats.org/officeDocument/2006/relationships/image" Target="../media/image953.tif"/><Relationship Id="rId7" Type="http://schemas.openxmlformats.org/officeDocument/2006/relationships/image" Target="../media/image957.png"/><Relationship Id="rId12" Type="http://schemas.openxmlformats.org/officeDocument/2006/relationships/image" Target="../media/image9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6.png"/><Relationship Id="rId11" Type="http://schemas.openxmlformats.org/officeDocument/2006/relationships/image" Target="../media/image961.png"/><Relationship Id="rId5" Type="http://schemas.openxmlformats.org/officeDocument/2006/relationships/image" Target="../media/image955.png"/><Relationship Id="rId10" Type="http://schemas.openxmlformats.org/officeDocument/2006/relationships/image" Target="../media/image960.png"/><Relationship Id="rId4" Type="http://schemas.openxmlformats.org/officeDocument/2006/relationships/image" Target="../media/image954.png"/><Relationship Id="rId9" Type="http://schemas.openxmlformats.org/officeDocument/2006/relationships/image" Target="../media/image95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9.png"/><Relationship Id="rId13" Type="http://schemas.openxmlformats.org/officeDocument/2006/relationships/image" Target="../media/image974.png"/><Relationship Id="rId18" Type="http://schemas.openxmlformats.org/officeDocument/2006/relationships/image" Target="../media/image979.png"/><Relationship Id="rId3" Type="http://schemas.openxmlformats.org/officeDocument/2006/relationships/image" Target="../media/image964.png"/><Relationship Id="rId21" Type="http://schemas.openxmlformats.org/officeDocument/2006/relationships/image" Target="../media/image982.png"/><Relationship Id="rId7" Type="http://schemas.openxmlformats.org/officeDocument/2006/relationships/image" Target="../media/image968.png"/><Relationship Id="rId12" Type="http://schemas.openxmlformats.org/officeDocument/2006/relationships/image" Target="../media/image973.png"/><Relationship Id="rId17" Type="http://schemas.openxmlformats.org/officeDocument/2006/relationships/image" Target="../media/image978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977.png"/><Relationship Id="rId20" Type="http://schemas.openxmlformats.org/officeDocument/2006/relationships/image" Target="../media/image9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7.png"/><Relationship Id="rId11" Type="http://schemas.openxmlformats.org/officeDocument/2006/relationships/image" Target="../media/image972.png"/><Relationship Id="rId5" Type="http://schemas.openxmlformats.org/officeDocument/2006/relationships/image" Target="../media/image966.png"/><Relationship Id="rId15" Type="http://schemas.openxmlformats.org/officeDocument/2006/relationships/image" Target="../media/image976.png"/><Relationship Id="rId10" Type="http://schemas.openxmlformats.org/officeDocument/2006/relationships/image" Target="../media/image971.png"/><Relationship Id="rId19" Type="http://schemas.openxmlformats.org/officeDocument/2006/relationships/image" Target="../media/image980.png"/><Relationship Id="rId4" Type="http://schemas.openxmlformats.org/officeDocument/2006/relationships/image" Target="../media/image965.png"/><Relationship Id="rId9" Type="http://schemas.openxmlformats.org/officeDocument/2006/relationships/image" Target="../media/image970.png"/><Relationship Id="rId14" Type="http://schemas.openxmlformats.org/officeDocument/2006/relationships/image" Target="../media/image9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9.png"/><Relationship Id="rId3" Type="http://schemas.openxmlformats.org/officeDocument/2006/relationships/image" Target="../media/image984.jpeg"/><Relationship Id="rId7" Type="http://schemas.openxmlformats.org/officeDocument/2006/relationships/image" Target="../media/image988.jpeg"/><Relationship Id="rId12" Type="http://schemas.openxmlformats.org/officeDocument/2006/relationships/image" Target="../media/image98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7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986.png"/><Relationship Id="rId10" Type="http://schemas.openxmlformats.org/officeDocument/2006/relationships/image" Target="../media/image991.jpeg"/><Relationship Id="rId4" Type="http://schemas.openxmlformats.org/officeDocument/2006/relationships/image" Target="../media/image985.png"/><Relationship Id="rId9" Type="http://schemas.openxmlformats.org/officeDocument/2006/relationships/image" Target="../media/image99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2017 Plains Region Portfolio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11" y="4307205"/>
            <a:ext cx="6841177" cy="2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767380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0-71817-03329-1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0-71817-03330-7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062364"/>
              </p:ext>
            </p:extLst>
          </p:nvPr>
        </p:nvGraphicFramePr>
        <p:xfrm>
          <a:off x="3086100" y="3474720"/>
          <a:ext cx="29718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758396"/>
              </p:ext>
            </p:extLst>
          </p:nvPr>
        </p:nvGraphicFramePr>
        <p:xfrm>
          <a:off x="1600200" y="50292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78685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78685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98" y="383316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87645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387645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3" y="5996633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9" y="285029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50" y="2850296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34" y="4416326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28" y="5996634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980332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0-78000-01305-4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0-78000-01389-4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331001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28" y="1"/>
            <a:ext cx="1509572" cy="137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2278685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8685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8" y="3833165"/>
            <a:ext cx="1554480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83316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15" y="28955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89" y="289560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85" y="441708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30" y="441708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924364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0-78000-14716-2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0-78000-15416-0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11421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0-78000-16516-6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0-78000-15516-7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188720" y="548640"/>
            <a:ext cx="4370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Sparkling Waters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78685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8" y="2278685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51" y="3833165"/>
            <a:ext cx="1554480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8" y="3833165"/>
            <a:ext cx="1554480" cy="74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41" y="443024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69" y="2864451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42" y="286445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68" y="4432183"/>
            <a:ext cx="1379223" cy="457201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059754"/>
              </p:ext>
            </p:extLst>
          </p:nvPr>
        </p:nvGraphicFramePr>
        <p:xfrm>
          <a:off x="1600200" y="50292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Sparkling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1006  0312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1009  1396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0-78000-02108-0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0-78000-02889-8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68" y="598932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81" y="5387645"/>
            <a:ext cx="1554480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28" y="5387645"/>
            <a:ext cx="1554480" cy="74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41" y="598931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056709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505994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842508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45920" y="548640"/>
            <a:ext cx="341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Cans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02309"/>
            <a:ext cx="1371600" cy="938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58" y="1702309"/>
            <a:ext cx="1371600" cy="93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22" y="3477768"/>
            <a:ext cx="1371600" cy="938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37" y="1702309"/>
            <a:ext cx="1371600" cy="938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77768"/>
            <a:ext cx="1371600" cy="938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3477768"/>
            <a:ext cx="1371600" cy="938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3227"/>
            <a:ext cx="1371600" cy="9387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74" y="5253227"/>
            <a:ext cx="1371600" cy="9387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33" y="2483622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67" y="4260935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86" y="2483623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1" y="2483623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6" y="42671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95" y="6019800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0" y="601979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74" y="4267199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6" y="5253227"/>
            <a:ext cx="1371600" cy="93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88" y="60197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511014"/>
              </p:ext>
            </p:extLst>
          </p:nvPr>
        </p:nvGraphicFramePr>
        <p:xfrm>
          <a:off x="1645920" y="1905000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0-78000-00207-2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99303"/>
              </p:ext>
            </p:extLst>
          </p:nvPr>
        </p:nvGraphicFramePr>
        <p:xfrm>
          <a:off x="1645920" y="368045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0-71817-00126-9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58568"/>
            <a:ext cx="1371600" cy="93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58568"/>
            <a:ext cx="1371600" cy="93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4027"/>
            <a:ext cx="1371600" cy="938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4027"/>
            <a:ext cx="1371600" cy="938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34" y="480060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28" y="30480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35" y="3044722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28" y="4800600"/>
            <a:ext cx="1379223" cy="4572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45920" y="548640"/>
            <a:ext cx="3413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Slim Cans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46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816784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1000  1720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0-78000-00323-9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969066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1000  0763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1000  0780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697482"/>
              </p:ext>
            </p:extLst>
          </p:nvPr>
        </p:nvGraphicFramePr>
        <p:xfrm>
          <a:off x="1645920" y="489965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1000  0790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1000  0809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0-78000-00274-4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0-78000-00114-3</a:t>
                      </a:r>
                    </a:p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20240" y="548640"/>
            <a:ext cx="2785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44" y="2432117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4247394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19" y="601980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7" y="24384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35" y="4247395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1" y="243839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42" y="601980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3551060"/>
            <a:ext cx="1369740" cy="836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05" y="1754096"/>
            <a:ext cx="1367888" cy="8352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93" y="3528989"/>
            <a:ext cx="1371600" cy="8363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11" y="5305016"/>
            <a:ext cx="1371600" cy="8374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72" y="1746808"/>
            <a:ext cx="1371600" cy="8717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6" y="1744332"/>
            <a:ext cx="1371600" cy="8767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31" y="5306151"/>
            <a:ext cx="1371600" cy="836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63" y="425144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72" y="3550492"/>
            <a:ext cx="1371600" cy="8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342437"/>
              </p:ext>
            </p:extLst>
          </p:nvPr>
        </p:nvGraphicFramePr>
        <p:xfrm>
          <a:off x="2103120" y="1982755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1007  8568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0-78000-00586-8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3362156"/>
              </p:ext>
            </p:extLst>
          </p:nvPr>
        </p:nvGraphicFramePr>
        <p:xfrm>
          <a:off x="868680" y="3810000"/>
          <a:ext cx="74066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0-78000-05223-7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0-78000-02439-5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11680" y="548640"/>
            <a:ext cx="2645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16oz Cans (24pk)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38" y="3810000"/>
            <a:ext cx="70104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1" y="3810000"/>
            <a:ext cx="70104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81" y="3810000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52" y="1981200"/>
            <a:ext cx="70104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87" y="1981200"/>
            <a:ext cx="70104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89" y="3121470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28" y="312147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23" y="49530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60" y="495299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02" y="49529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494133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1000  1037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902711"/>
              </p:ext>
            </p:extLst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1000  1035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1000  1048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0-78000-01234-7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724772"/>
              </p:ext>
            </p:extLst>
          </p:nvPr>
        </p:nvGraphicFramePr>
        <p:xfrm>
          <a:off x="182880" y="489965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1000  6264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1000  1043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1000  1039</a:t>
                      </a:r>
                      <a:endParaRPr lang="en-US" sz="9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11680" y="548640"/>
            <a:ext cx="2648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8" y="251253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4261837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10" y="6019800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5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90" y="427101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2512539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267198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76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1539597"/>
            <a:ext cx="1371600" cy="1341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1539597"/>
            <a:ext cx="1371600" cy="13442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3318988"/>
            <a:ext cx="1371600" cy="13442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534" y="1539597"/>
            <a:ext cx="1371600" cy="13442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3315056"/>
            <a:ext cx="1371600" cy="13442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5090515"/>
            <a:ext cx="1371600" cy="134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3315056"/>
            <a:ext cx="1371600" cy="13442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8" y="5090515"/>
            <a:ext cx="1371600" cy="134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1" y="5090515"/>
            <a:ext cx="1371600" cy="134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7" y="6019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141847"/>
              </p:ext>
            </p:extLst>
          </p:nvPr>
        </p:nvGraphicFramePr>
        <p:xfrm>
          <a:off x="182880" y="1805941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0-78000-08308-8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0-78000-02002-1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3681"/>
              </p:ext>
            </p:extLst>
          </p:nvPr>
        </p:nvGraphicFramePr>
        <p:xfrm>
          <a:off x="182880" y="339759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1001  5439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0-78000-05208-4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0-78000-11308-2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011680" y="548640"/>
            <a:ext cx="2648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12oz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13" y="2794374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82" y="4398651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12" y="439865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1" y="2794373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02" y="2794374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79" y="4398651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9" y="2124173"/>
            <a:ext cx="1463040" cy="8265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70" y="2124173"/>
            <a:ext cx="1463040" cy="8265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80" y="2125726"/>
            <a:ext cx="1463040" cy="8250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716606"/>
            <a:ext cx="1463040" cy="8250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4" y="3716606"/>
            <a:ext cx="1463040" cy="8250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80" y="3716606"/>
            <a:ext cx="1463040" cy="8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11710"/>
              </p:ext>
            </p:extLst>
          </p:nvPr>
        </p:nvGraphicFramePr>
        <p:xfrm>
          <a:off x="182880" y="3375529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1008  9655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0-78000-05288-6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0-78000-02854-6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080429"/>
              </p:ext>
            </p:extLst>
          </p:nvPr>
        </p:nvGraphicFramePr>
        <p:xfrm>
          <a:off x="182880" y="1721858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048036"/>
              </p:ext>
            </p:extLst>
          </p:nvPr>
        </p:nvGraphicFramePr>
        <p:xfrm>
          <a:off x="182880" y="5029200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1004  5978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80160" y="548640"/>
            <a:ext cx="4213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Bellyband Bottles (3x8pk)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14" y="270943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5" y="436612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8" y="601979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2712457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6" y="4366128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06" y="270943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75" y="6019799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65698"/>
            <a:ext cx="1463040" cy="9753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965697"/>
            <a:ext cx="1463040" cy="9753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13" y="1965697"/>
            <a:ext cx="1463040" cy="975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19369"/>
            <a:ext cx="1463040" cy="9753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3619368"/>
            <a:ext cx="1463040" cy="9753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5273040"/>
            <a:ext cx="1463040" cy="9753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273039"/>
            <a:ext cx="146304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3619367"/>
            <a:ext cx="1463040" cy="975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84" y="5273039"/>
            <a:ext cx="1463040" cy="97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10" y="436612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88" y="602681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6934200" cy="11509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2017 Plains Region Portfolio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11" y="4307205"/>
            <a:ext cx="6841177" cy="25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768557"/>
              </p:ext>
            </p:extLst>
          </p:nvPr>
        </p:nvGraphicFramePr>
        <p:xfrm>
          <a:off x="1645920" y="1499518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0-78000-00388-8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635357"/>
              </p:ext>
            </p:extLst>
          </p:nvPr>
        </p:nvGraphicFramePr>
        <p:xfrm>
          <a:off x="1645920" y="3189055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029142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7360" y="548640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99518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70" y="1499518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84153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11" y="3193957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83257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69099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67395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31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19" y="6021902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88" y="6021901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23" y="262128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63" y="262127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93" y="4346421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60219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437641"/>
              </p:ext>
            </p:extLst>
          </p:nvPr>
        </p:nvGraphicFramePr>
        <p:xfrm>
          <a:off x="1645920" y="142494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253579"/>
              </p:ext>
            </p:extLst>
          </p:nvPr>
        </p:nvGraphicFramePr>
        <p:xfrm>
          <a:off x="1645920" y="3150870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1000  2576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311915"/>
              </p:ext>
            </p:extLst>
          </p:nvPr>
        </p:nvGraphicFramePr>
        <p:xfrm>
          <a:off x="182880" y="4876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0-78000-01325-2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37360" y="548640"/>
            <a:ext cx="3241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24940"/>
            <a:ext cx="137160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1424940"/>
            <a:ext cx="137160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150870"/>
            <a:ext cx="137160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29" y="3150870"/>
            <a:ext cx="137160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6800"/>
            <a:ext cx="137160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4876800"/>
            <a:ext cx="137160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7" y="4876800"/>
            <a:ext cx="137160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8" y="6019800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7" y="42671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7" y="25146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28" y="60197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8" y="60197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25145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262936"/>
              </p:ext>
            </p:extLst>
          </p:nvPr>
        </p:nvGraphicFramePr>
        <p:xfrm>
          <a:off x="2331720" y="14478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035388"/>
              </p:ext>
            </p:extLst>
          </p:nvPr>
        </p:nvGraphicFramePr>
        <p:xfrm>
          <a:off x="2331720" y="31876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217334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0-78000-00554-7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56540"/>
            <a:ext cx="554736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1456540"/>
            <a:ext cx="551688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51688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3187647"/>
            <a:ext cx="551688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27" y="4935122"/>
            <a:ext cx="554736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75" y="4935122"/>
            <a:ext cx="554736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92" y="4937181"/>
            <a:ext cx="557784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10" y="607111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01" y="6071114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4343399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258915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44" y="6071115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9" y="4343398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8" y="2590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361365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9134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550695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1005  7516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" y="1447801"/>
            <a:ext cx="55778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799"/>
            <a:ext cx="55473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1441580"/>
            <a:ext cx="551688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319386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64" y="3187648"/>
            <a:ext cx="554736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3181425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81" y="1441580"/>
            <a:ext cx="554736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2" y="2590798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259079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25907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434340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3" y="25907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4" y="433748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5" y="433562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3" y="433561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81" y="605892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42" y="6058928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35" y="4927495"/>
            <a:ext cx="554736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927495"/>
            <a:ext cx="554736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4933714"/>
            <a:ext cx="554736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79" y="6058927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21" y="6058927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93" y="4933714"/>
            <a:ext cx="5547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00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20oz Bottles (24pk)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743136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58274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1002  7683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0-78000-02040-3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0-78000-04140-8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75836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60" y="1445784"/>
            <a:ext cx="55473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74" y="1445784"/>
            <a:ext cx="55473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91" y="1447800"/>
            <a:ext cx="55473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" y="3187648"/>
            <a:ext cx="55473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9664"/>
            <a:ext cx="55473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1" y="3185628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50" y="3185628"/>
            <a:ext cx="55473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99" y="4927494"/>
            <a:ext cx="554736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62" y="4927494"/>
            <a:ext cx="554736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96" y="4927494"/>
            <a:ext cx="554736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48" y="4343392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8" y="608121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5" y="608121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48" y="6082765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4" y="434339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89" y="259079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77" y="434169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06" y="259079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75" y="259079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99" y="434371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98290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39820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0-78000-00831-9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286424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06" y="1439140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80" y="1447800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196280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64" y="3204912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1" y="1447800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5" y="4941072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82" y="494107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24" y="4941072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54" y="3196308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80" y="3196280"/>
            <a:ext cx="579120" cy="1645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9" y="2590795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74" y="259079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28" y="60914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49" y="4340954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32" y="4343397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88" y="259079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0" y="434339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98" y="434339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74" y="60914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9" y="608493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76278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TEN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366967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Cream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29662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0-78000-11846-9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1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1447799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7799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187648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8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6" y="3187648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87648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927495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3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4927493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43399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00" y="25908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2" y="4343399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12" y="60959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609599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60959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7" y="6095997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43433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6" y="434339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77" y="2590800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8" y="25908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86032"/>
              </p:ext>
            </p:extLst>
          </p:nvPr>
        </p:nvGraphicFramePr>
        <p:xfrm>
          <a:off x="91857" y="1447799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1008  7801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0-78000-02505-7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93523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0-78000-01513-3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34976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0-78000-14146-7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3187646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52" y="3187646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3187646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3187646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4927494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1" y="1447797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88" y="4927494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4927494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606334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43433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12" y="6063339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90799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34163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4343398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0" y="4343398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606333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2590799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40" y="2580913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40" y="2582561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1" y="1447800"/>
            <a:ext cx="57912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36" y="1447800"/>
            <a:ext cx="57912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1447797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927492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8" y="606333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240" y="548640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87366"/>
              </p:ext>
            </p:extLst>
          </p:nvPr>
        </p:nvGraphicFramePr>
        <p:xfrm>
          <a:off x="91440" y="1447800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 Zero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0-78000-00408-3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0-71817-00021-7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25347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0-50200-00128-4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0-78000-04446-1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493651"/>
              </p:ext>
            </p:extLst>
          </p:nvPr>
        </p:nvGraphicFramePr>
        <p:xfrm>
          <a:off x="1211580" y="4927494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0-78000-01336-8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0-78000-01371-9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" y="3186718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26" y="1447801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1447801"/>
            <a:ext cx="5791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87647"/>
            <a:ext cx="57912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47" y="3192192"/>
            <a:ext cx="57912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52" y="3190757"/>
            <a:ext cx="57912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927495"/>
            <a:ext cx="579120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4927495"/>
            <a:ext cx="57912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927493"/>
            <a:ext cx="57912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88" y="607422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88" y="607422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00" y="607111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28" y="4321627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432162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2590799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259079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53" y="4321629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4321626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7801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35628" y="2590760"/>
            <a:ext cx="1377815" cy="457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8" y="2590799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447800"/>
            <a:ext cx="5791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840" y="548640"/>
            <a:ext cx="4679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99￠Pre-Priced Bottles (8pk)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89889"/>
              </p:ext>
            </p:extLst>
          </p:nvPr>
        </p:nvGraphicFramePr>
        <p:xfrm>
          <a:off x="2331720" y="198120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0-78000-05081-3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0-78000-01697-0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89831"/>
              </p:ext>
            </p:extLst>
          </p:nvPr>
        </p:nvGraphicFramePr>
        <p:xfrm>
          <a:off x="2331720" y="3721047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0-71817-79921-0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0-29500-26933-5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81201"/>
            <a:ext cx="579120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981201"/>
            <a:ext cx="57912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3721048"/>
            <a:ext cx="57912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21048"/>
            <a:ext cx="5791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77" y="48767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4" y="487679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94" y="312420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12" y="3124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214927"/>
              </p:ext>
            </p:extLst>
          </p:nvPr>
        </p:nvGraphicFramePr>
        <p:xfrm>
          <a:off x="228600" y="1371600"/>
          <a:ext cx="8686800" cy="5212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7360"/>
                <a:gridCol w="1737360"/>
                <a:gridCol w="868680"/>
                <a:gridCol w="868680"/>
                <a:gridCol w="1737360"/>
                <a:gridCol w="1737360"/>
              </a:tblGrid>
              <a:tr h="74039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Mick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Lusero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Omaha Branch Manager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Michael.Lusero@dpsg.com</a:t>
                      </a:r>
                      <a:endParaRPr lang="en-US" sz="1100" b="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505-2634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Jonathan Grimm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Distribution Supervisor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Jonathan.Grimm@dpsg.com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860-1472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Brian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Buresh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Warehouse Supervisor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Brian.Buresh@dpsg.com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860-0757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Rick Anderson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Vending Department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Ricky.Anderson@dpsg.com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616-5777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Jennifer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Risinger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Administrative Assistant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Jennifer.Risinger@dpsg.com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371-9347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Danny Olson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Yankton/Wayne – Northern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Danny.Olson@dpsg.com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649-6681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Scott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Weinrich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Norfolk/West Point – Central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Scott.Weinrich@dpsg.com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750-5365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0394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Randy </a:t>
                      </a:r>
                      <a:r>
                        <a:rPr lang="en-US" sz="1100" dirty="0" err="1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Walnofer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Sales – Columbus/Schuyler – Southern Region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Randy.Walnofer@dpsg.com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992-9101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1931"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 PLACE AN ORDER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plains_orders@dpsg.com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(866) 592-3774, option #1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For equipment service: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plains_equipmentservice@dpsg.com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 smtClean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(866) 592-3774,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3886200" cy="998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265981"/>
            <a:ext cx="3048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Norfolk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Division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2001 </a:t>
            </a: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Riverside Blvd.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Norfolk, NE 68701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(402) 371-9347 or (866) 248-7645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Fax: (866) 592-3774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0" y="6581625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4406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Please include your account number and business name</a:t>
            </a:r>
            <a:endParaRPr 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3" y="2209800"/>
            <a:ext cx="676275" cy="1371600"/>
          </a:xfrm>
          <a:prstGeom prst="rect">
            <a:avLst/>
          </a:prstGeom>
        </p:spPr>
      </p:pic>
      <p:pic>
        <p:nvPicPr>
          <p:cNvPr id="9" name="il_fi" descr="http://kaboom.org/docs/images/logos/funders/DPS_Let%27s_Play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4290965"/>
            <a:ext cx="13544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8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48640"/>
            <a:ext cx="3103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(15pk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64544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Dr Pepper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0-78000-00028-3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218280"/>
              </p:ext>
            </p:extLst>
          </p:nvPr>
        </p:nvGraphicFramePr>
        <p:xfrm>
          <a:off x="1211580" y="3187647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18801"/>
              </p:ext>
            </p:extLst>
          </p:nvPr>
        </p:nvGraphicFramePr>
        <p:xfrm>
          <a:off x="2331720" y="4927494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1446245"/>
            <a:ext cx="5486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46245"/>
            <a:ext cx="5486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1446245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8" y="3186091"/>
            <a:ext cx="548641" cy="16459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86091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0" y="3184534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927494"/>
            <a:ext cx="5486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925939"/>
            <a:ext cx="5486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77" y="2590800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2590800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2590800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29" y="4343400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90" y="4343399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08" y="60960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01" y="4343398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53" y="6096000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67922"/>
              </p:ext>
            </p:extLst>
          </p:nvPr>
        </p:nvGraphicFramePr>
        <p:xfrm>
          <a:off x="594360" y="5161182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0-98794-51504-6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0-98794-81804-8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4560" y="548640"/>
            <a:ext cx="249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Premium Glass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3460"/>
              </p:ext>
            </p:extLst>
          </p:nvPr>
        </p:nvGraphicFramePr>
        <p:xfrm>
          <a:off x="1005840" y="1364441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Real Sugar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Pepper (6x4pk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(24pk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 (24pk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355mL Mexican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1008  1780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2001  9084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2001  9083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0-78000-08294-4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0-78000-01954-4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2661"/>
              </p:ext>
            </p:extLst>
          </p:nvPr>
        </p:nvGraphicFramePr>
        <p:xfrm>
          <a:off x="594360" y="3429000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/>
                <a:gridCol w="1463040"/>
                <a:gridCol w="1188720"/>
                <a:gridCol w="1463040"/>
                <a:gridCol w="11887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23753" y="3117664"/>
            <a:ext cx="56964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Fountain Classics 12oz Bottles (6x4pk)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" y="3429000"/>
            <a:ext cx="99669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86" y="3429000"/>
            <a:ext cx="99669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86" y="5161182"/>
            <a:ext cx="99669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3" y="3429000"/>
            <a:ext cx="99669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71" y="5161182"/>
            <a:ext cx="996696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64442"/>
            <a:ext cx="1002792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0" y="1382171"/>
            <a:ext cx="4343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02" y="1364440"/>
            <a:ext cx="408432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71" y="2513655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76" y="2514287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77" y="2513654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77" y="6303872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8" y="150049"/>
            <a:ext cx="170383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81" y="6303873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52" y="457200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76" y="457199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60" y="457200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" y="5161181"/>
            <a:ext cx="996696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60" y="630345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" y="548640"/>
            <a:ext cx="524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Bag-In-A-Box Fountain Syrup (2.5 gallon)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10786"/>
              </p:ext>
            </p:extLst>
          </p:nvPr>
        </p:nvGraphicFramePr>
        <p:xfrm>
          <a:off x="1211580" y="1447800"/>
          <a:ext cx="6720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Pepper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gallon BIB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0-54900-71054-5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0-54900-72049-0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65418"/>
              </p:ext>
            </p:extLst>
          </p:nvPr>
        </p:nvGraphicFramePr>
        <p:xfrm>
          <a:off x="91440" y="3187647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Drop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gallon BIB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1000  0665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0-88500-90412-7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0-88500-90239-0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0-88500-90119-5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2960"/>
              </p:ext>
            </p:extLst>
          </p:nvPr>
        </p:nvGraphicFramePr>
        <p:xfrm>
          <a:off x="91440" y="4927494"/>
          <a:ext cx="8961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/>
                <a:gridCol w="1463040"/>
                <a:gridCol w="777240"/>
                <a:gridCol w="1463040"/>
                <a:gridCol w="777240"/>
                <a:gridCol w="1463040"/>
                <a:gridCol w="7772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Rite Cola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0-88500-00118-5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5" y="432049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45" y="2580532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68" y="60959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56" y="609343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1" y="6093430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23" y="4315055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70" y="4324812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1" y="4320498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75" y="2580533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02" y="258181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1882140"/>
            <a:ext cx="777240" cy="77724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07" y="1876697"/>
            <a:ext cx="777240" cy="77724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13" y="1876697"/>
            <a:ext cx="777240" cy="7772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" y="3621987"/>
            <a:ext cx="777240" cy="7772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54" y="3621987"/>
            <a:ext cx="777240" cy="7772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21987"/>
            <a:ext cx="777240" cy="7772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3616544"/>
            <a:ext cx="777240" cy="7772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52" y="5361834"/>
            <a:ext cx="777240" cy="7772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67" y="5363419"/>
            <a:ext cx="777240" cy="7772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37" y="5361834"/>
            <a:ext cx="777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" y="5367895"/>
            <a:ext cx="777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39" y="609342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10882"/>
              </p:ext>
            </p:extLst>
          </p:nvPr>
        </p:nvGraphicFramePr>
        <p:xfrm>
          <a:off x="1280160" y="5257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94560" y="548640"/>
            <a:ext cx="2306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Mixers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63331"/>
              </p:ext>
            </p:extLst>
          </p:nvPr>
        </p:nvGraphicFramePr>
        <p:xfrm>
          <a:off x="1005840" y="1604270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0-78000-15345-3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0-78000-14645-5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10891"/>
              </p:ext>
            </p:extLst>
          </p:nvPr>
        </p:nvGraphicFramePr>
        <p:xfrm>
          <a:off x="1280160" y="3733800"/>
          <a:ext cx="65836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1000  0756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0-78000-00123-5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0-78000-00131-0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74286" y="3379924"/>
            <a:ext cx="319542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10oz Glass Bottles 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88635" y="1105759"/>
            <a:ext cx="2566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Bottles (15pk)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25" y="5257800"/>
            <a:ext cx="1734312" cy="14630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73" y="3733800"/>
            <a:ext cx="1731264" cy="14630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5268972"/>
            <a:ext cx="1734312" cy="14630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3733800"/>
            <a:ext cx="1737360" cy="14630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4270"/>
            <a:ext cx="548640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4269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4269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08" y="2743200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77" y="2743199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37601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626363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2" y="626363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21" y="4739639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27" y="473963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892606"/>
              </p:ext>
            </p:extLst>
          </p:nvPr>
        </p:nvGraphicFramePr>
        <p:xfrm>
          <a:off x="2194560" y="3900047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Sour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1001  2968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0-78000-20345-5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0-78000-21145-0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45920" y="548640"/>
            <a:ext cx="34008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Schweppes 1L Mixers (12pk)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309200"/>
              </p:ext>
            </p:extLst>
          </p:nvPr>
        </p:nvGraphicFramePr>
        <p:xfrm>
          <a:off x="2194560" y="2057561"/>
          <a:ext cx="47548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0-78000-21845-9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0-78000-21945-6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1581912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057400"/>
            <a:ext cx="5486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57400"/>
            <a:ext cx="5486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3899886"/>
            <a:ext cx="5486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99886"/>
            <a:ext cx="548640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502999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5" y="5029991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0" y="3201724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24" y="320172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425406"/>
              </p:ext>
            </p:extLst>
          </p:nvPr>
        </p:nvGraphicFramePr>
        <p:xfrm>
          <a:off x="182880" y="152793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0-78000-00681-0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458604"/>
              </p:ext>
            </p:extLst>
          </p:nvPr>
        </p:nvGraphicFramePr>
        <p:xfrm>
          <a:off x="182880" y="3303398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 Orange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Pomegranate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1006  0240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1000  6442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0-78000-02178-3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0-78000-15542-6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0-78000-17142-6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457200" y="548640"/>
            <a:ext cx="59979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Sparkling Water 16.9oz Bottles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4x6pk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178" y="2677957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8" y="4446398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77958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29" y="4446398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07" y="2677957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26" y="4446397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527940"/>
            <a:ext cx="1371600" cy="16459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97" y="1527940"/>
            <a:ext cx="1371600" cy="16459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1521945"/>
            <a:ext cx="1371600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1" y="3303399"/>
            <a:ext cx="1371600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1" y="3307080"/>
            <a:ext cx="1371600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74" y="3298003"/>
            <a:ext cx="13716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309314"/>
              </p:ext>
            </p:extLst>
          </p:nvPr>
        </p:nvGraphicFramePr>
        <p:xfrm>
          <a:off x="1143000" y="3052325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463040"/>
                <a:gridCol w="822960"/>
                <a:gridCol w="1463040"/>
                <a:gridCol w="8229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Honey Green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Rooibos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0-76183-00237-7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382729"/>
              </p:ext>
            </p:extLst>
          </p:nvPr>
        </p:nvGraphicFramePr>
        <p:xfrm>
          <a:off x="2286000" y="118862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463040"/>
                <a:gridCol w="8229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Unsweetened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1007  9086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0-76183-00224-7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Straight Up Tea 18.5oz Bottles (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92" y="432581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75" y="4325814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76" y="4325814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30" y="244696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13" y="2446342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8" y="3052325"/>
            <a:ext cx="612648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04" y="3052325"/>
            <a:ext cx="612648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54" y="3052325"/>
            <a:ext cx="612648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56" y="1194832"/>
            <a:ext cx="615696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39" y="1188620"/>
            <a:ext cx="615696" cy="1828800"/>
          </a:xfrm>
          <a:prstGeom prst="rect">
            <a:avLst/>
          </a:prstGeom>
        </p:spPr>
      </p:pic>
      <p:graphicFrame>
        <p:nvGraphicFramePr>
          <p:cNvPr id="1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344754"/>
              </p:ext>
            </p:extLst>
          </p:nvPr>
        </p:nvGraphicFramePr>
        <p:xfrm>
          <a:off x="182880" y="5324984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Unsweetened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Sorta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0-76183-00249-0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106395" y="5035326"/>
            <a:ext cx="277383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18.5oz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(4x6pk)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346320"/>
            <a:ext cx="1463040" cy="142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5346320"/>
            <a:ext cx="1463040" cy="1420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97" y="5346320"/>
            <a:ext cx="1463040" cy="1420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44" y="6309487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93" y="6309486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18" y="630948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/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0-76183-26378-5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0-76183-00294-0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/>
          </p:nvPr>
        </p:nvGraphicFramePr>
        <p:xfrm>
          <a:off x="182880" y="312420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0-76183-26850-6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0-76183-00100-4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85901"/>
            <a:ext cx="1481328" cy="137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1485901"/>
            <a:ext cx="1481328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1487309"/>
            <a:ext cx="1481328" cy="13687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61360"/>
            <a:ext cx="1481328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23" y="3261360"/>
            <a:ext cx="1481328" cy="137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896" y="3255264"/>
            <a:ext cx="1481328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72" y="2426576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49" y="2426576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1" y="4267198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47" y="4267199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99" y="4267200"/>
            <a:ext cx="1379223" cy="4572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(4x6pk)</a:t>
            </a:r>
            <a:endParaRPr lang="en-US" sz="1800" b="0" kern="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12" y="2428343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/>
          </p:nvPr>
        </p:nvGraphicFramePr>
        <p:xfrm>
          <a:off x="1645920" y="1348741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0-76183-26368-6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/>
          </p:nvPr>
        </p:nvGraphicFramePr>
        <p:xfrm>
          <a:off x="1645920" y="3124200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Trop-A-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1001  4800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0-76183-26009-8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0-76183-00019-9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1" y="1485901"/>
            <a:ext cx="1481328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80" y="1485901"/>
            <a:ext cx="1481328" cy="137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80" y="3261361"/>
            <a:ext cx="1481328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96" y="2514600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34" y="251459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33" y="4267200"/>
            <a:ext cx="1379223" cy="45720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(4x6pk)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95" y="4267199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81" y="3261360"/>
            <a:ext cx="148132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21458"/>
              </p:ext>
            </p:extLst>
          </p:nvPr>
        </p:nvGraphicFramePr>
        <p:xfrm>
          <a:off x="182880" y="1348741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Mango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0-76183-16356-6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0-76183-16378-8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0-76183-00293-3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0-76183-00041-0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599024"/>
              </p:ext>
            </p:extLst>
          </p:nvPr>
        </p:nvGraphicFramePr>
        <p:xfrm>
          <a:off x="1280160" y="3124200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1001  4801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0-76183-16357-3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0-76183-00017-5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363273"/>
              </p:ext>
            </p:extLst>
          </p:nvPr>
        </p:nvGraphicFramePr>
        <p:xfrm>
          <a:off x="274320" y="4899659"/>
          <a:ext cx="85953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/>
                <a:gridCol w="1463040"/>
                <a:gridCol w="685800"/>
                <a:gridCol w="1463040"/>
                <a:gridCol w="685800"/>
                <a:gridCol w="1463040"/>
                <a:gridCol w="685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1000  0532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1000  0524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0-76183-16850-9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0-76183-16363-4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0-76183-16364-1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0-76183-16372-6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0612"/>
            <a:ext cx="649224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94" y="1357601"/>
            <a:ext cx="649224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60" y="1357601"/>
            <a:ext cx="652272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29" y="3122426"/>
            <a:ext cx="64922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21" y="3110025"/>
            <a:ext cx="64617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59" y="3133059"/>
            <a:ext cx="652272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1" y="4899659"/>
            <a:ext cx="652272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899659"/>
            <a:ext cx="652272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59" y="4899659"/>
            <a:ext cx="649224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19" y="4899659"/>
            <a:ext cx="649224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3" y="601979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50" y="6019799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00" y="6019799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01" y="6019798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5" y="2487928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99" y="248792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68" y="2487927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5" y="4272163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9" y="4272162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90" y="4272162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Glass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26" y="1352481"/>
            <a:ext cx="652272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4" y="2487927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0067591"/>
              </p:ext>
            </p:extLst>
          </p:nvPr>
        </p:nvGraphicFramePr>
        <p:xfrm>
          <a:off x="114300" y="21031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0836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2434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1000  3730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1754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2435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0-78000-10316-8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0-78000-08316-3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5055574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0-78000-09816-7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0-78000-09916-4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859155"/>
              </p:ext>
            </p:extLst>
          </p:nvPr>
        </p:nvGraphicFramePr>
        <p:xfrm>
          <a:off x="1600200" y="521208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Caffeine Free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Pepper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0-78000-10216-1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0-78000-08516-7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9" y="2459252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2459252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2468788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9490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12922"/>
            <a:ext cx="1554480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570525"/>
            <a:ext cx="1554480" cy="746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70525"/>
            <a:ext cx="1554480" cy="746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82093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7555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30" y="3075555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619735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6135936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48" y="613593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8" y="4619734"/>
            <a:ext cx="1379223" cy="45720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1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909873"/>
              </p:ext>
            </p:extLst>
          </p:nvPr>
        </p:nvGraphicFramePr>
        <p:xfrm>
          <a:off x="528777" y="4955586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3919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306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0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5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956132"/>
              </p:ext>
            </p:extLst>
          </p:nvPr>
        </p:nvGraphicFramePr>
        <p:xfrm>
          <a:off x="522224" y="3074173"/>
          <a:ext cx="8099552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463040"/>
                <a:gridCol w="208280"/>
                <a:gridCol w="1097280"/>
                <a:gridCol w="1463040"/>
                <a:gridCol w="210312"/>
                <a:gridCol w="1097280"/>
                <a:gridCol w="1463040"/>
              </a:tblGrid>
              <a:tr h="63919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97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72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0-76183-00021-2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0-76183-32850-7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26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677547"/>
              </p:ext>
            </p:extLst>
          </p:nvPr>
        </p:nvGraphicFramePr>
        <p:xfrm>
          <a:off x="528777" y="1192760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0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4213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25" y="24383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4340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34505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6241773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624840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48" y="6248399"/>
            <a:ext cx="1379223" cy="4572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32oz Bottles (12pk)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75" y="4343398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" y="1197730"/>
            <a:ext cx="682752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92760"/>
            <a:ext cx="679704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30" y="1192760"/>
            <a:ext cx="679704" cy="1828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" y="3074173"/>
            <a:ext cx="682752" cy="1828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74173"/>
            <a:ext cx="682752" cy="1828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78" y="3069203"/>
            <a:ext cx="673608" cy="1828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" y="4955586"/>
            <a:ext cx="682752" cy="1828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87" y="4953929"/>
            <a:ext cx="682752" cy="1828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61" y="4953929"/>
            <a:ext cx="67665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574687"/>
              </p:ext>
            </p:extLst>
          </p:nvPr>
        </p:nvGraphicFramePr>
        <p:xfrm>
          <a:off x="528777" y="5000512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0-76183-00049-6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0-76183-00163-9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53105"/>
              </p:ext>
            </p:extLst>
          </p:nvPr>
        </p:nvGraphicFramePr>
        <p:xfrm>
          <a:off x="528777" y="3103350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1003  1908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0-76183-00103-5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8854297"/>
              </p:ext>
            </p:extLst>
          </p:nvPr>
        </p:nvGraphicFramePr>
        <p:xfrm>
          <a:off x="528777" y="1206188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1006  4437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0-76183-00164-6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7" y="243191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86" y="243191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5" y="243191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7" y="4343400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4" y="4343400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4" y="4343399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6" y="6185451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48" y="618545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3" y="6185450"/>
            <a:ext cx="1379223" cy="457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64oz Bottles (8pk)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06188"/>
            <a:ext cx="804672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1206188"/>
            <a:ext cx="804672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8" y="1206188"/>
            <a:ext cx="804672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03350"/>
            <a:ext cx="804672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3103350"/>
            <a:ext cx="804672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78" y="3103350"/>
            <a:ext cx="80467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" y="5000512"/>
            <a:ext cx="826008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5006009"/>
            <a:ext cx="810768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06" y="5000512"/>
            <a:ext cx="81686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75477"/>
              </p:ext>
            </p:extLst>
          </p:nvPr>
        </p:nvGraphicFramePr>
        <p:xfrm>
          <a:off x="2194560" y="1348741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Peach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0-76183-20207-4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0-76183-20211-1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6364663"/>
              </p:ext>
            </p:extLst>
          </p:nvPr>
        </p:nvGraphicFramePr>
        <p:xfrm>
          <a:off x="2194560" y="3124200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463040"/>
                <a:gridCol w="9144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Half ‘n Half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1006  9058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1000  2876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0-76183-00109-7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0-76183-20203-6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20oz Bottles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189607"/>
              </p:ext>
            </p:extLst>
          </p:nvPr>
        </p:nvGraphicFramePr>
        <p:xfrm>
          <a:off x="1280160" y="4899659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  <a:gridCol w="182880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Tea Variety Pack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Juice Variety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1006  8817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0-76183-00173-8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0-76183-26001-2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05" y="5196839"/>
            <a:ext cx="1828800" cy="1051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96839"/>
            <a:ext cx="182880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48741"/>
            <a:ext cx="585216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48741"/>
            <a:ext cx="585216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24199"/>
            <a:ext cx="585216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199"/>
            <a:ext cx="585216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6075536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1" y="251434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251434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90" y="426720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08" y="6075536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2" y="4267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124917"/>
              </p:ext>
            </p:extLst>
          </p:nvPr>
        </p:nvGraphicFramePr>
        <p:xfrm>
          <a:off x="1280160" y="1423622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Green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0-76183-12904-3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0-76183-12921-0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040810"/>
              </p:ext>
            </p:extLst>
          </p:nvPr>
        </p:nvGraphicFramePr>
        <p:xfrm>
          <a:off x="1280160" y="3199081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/>
                <a:gridCol w="1463040"/>
                <a:gridCol w="731520"/>
                <a:gridCol w="1463040"/>
                <a:gridCol w="73152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1000  2353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0-76183-12908-1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0-76183-12906-7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0-76183-12919-7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423290"/>
            <a:ext cx="70104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23290"/>
            <a:ext cx="70104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1423290"/>
            <a:ext cx="701040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199082"/>
            <a:ext cx="701040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99082"/>
            <a:ext cx="701040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3203318"/>
            <a:ext cx="7010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7" y="2563594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88" y="2563594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5" y="2563593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88" y="4328382"/>
            <a:ext cx="1379223" cy="4572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88" y="4328382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4328382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</a:t>
            </a: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79￠Pre-Priced </a:t>
            </a: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 </a:t>
            </a:r>
            <a:r>
              <a:rPr lang="en-US" sz="1800" b="0" kern="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60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742180"/>
              </p:ext>
            </p:extLst>
          </p:nvPr>
        </p:nvGraphicFramePr>
        <p:xfrm>
          <a:off x="2103120" y="1348741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341837"/>
              </p:ext>
            </p:extLst>
          </p:nvPr>
        </p:nvGraphicFramePr>
        <p:xfrm>
          <a:off x="2103120" y="3124200"/>
          <a:ext cx="49377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840"/>
                <a:gridCol w="1463040"/>
                <a:gridCol w="10058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0-76183-12651-6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57200" y="36576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100% Juiced 11.5oz Cans (24pk)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348742"/>
            <a:ext cx="89916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48742"/>
            <a:ext cx="89916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3121631"/>
            <a:ext cx="899160" cy="1645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21631"/>
            <a:ext cx="89916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08" y="2514599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49" y="4244083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4244083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0257288"/>
              </p:ext>
            </p:extLst>
          </p:nvPr>
        </p:nvGraphicFramePr>
        <p:xfrm>
          <a:off x="1920240" y="3113088"/>
          <a:ext cx="5303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Mucho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6-13008-71876-3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6-13008-73541-8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562593"/>
              </p:ext>
            </p:extLst>
          </p:nvPr>
        </p:nvGraphicFramePr>
        <p:xfrm>
          <a:off x="528777" y="1348741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737360"/>
                <a:gridCol w="914400"/>
                <a:gridCol w="1737360"/>
                <a:gridCol w="91440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Arnold Palmer Lite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&amp; Half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Tea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Sweet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2000  1392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6-13008-71930-2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6-13008-71526-7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6-13008-71771-1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50091" y="914400"/>
            <a:ext cx="5043818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AriZona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23.5oz 99￠ Pre-Priced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8742"/>
            <a:ext cx="609600" cy="164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39" y="3113088"/>
            <a:ext cx="609600" cy="16459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48742"/>
            <a:ext cx="609600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54" y="3113088"/>
            <a:ext cx="609600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79" y="1348742"/>
            <a:ext cx="609600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6" y="0"/>
            <a:ext cx="1822704" cy="11887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85" y="4267198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00" y="4267199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49" y="2514599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41" y="251459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514598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7758445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0-78000-02867-6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15135250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1008  3916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0-78000-02375-6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72506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1006  3829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43671" y="914400"/>
            <a:ext cx="4656659" cy="267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99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￠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Pre-Priced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348742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57" y="1357257"/>
            <a:ext cx="70104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0" y="3120190"/>
            <a:ext cx="70104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8" y="3120190"/>
            <a:ext cx="70104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76" y="3127291"/>
            <a:ext cx="701040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76800"/>
            <a:ext cx="701040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2" y="250835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2" y="4239192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2" y="4227516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50835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51" y="422751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15" y="6017740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08" y="1350956"/>
            <a:ext cx="701040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76800"/>
            <a:ext cx="701040" cy="1645920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281491"/>
              </p:ext>
            </p:extLst>
          </p:nvPr>
        </p:nvGraphicFramePr>
        <p:xfrm>
          <a:off x="1479207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7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087636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77" y="5995203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50" y="250834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93321318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0-78000-01850-9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0-78000-02869-0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6166751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Death Adder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Mojave Rattler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Calorie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1008  4737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0-78000-30289-9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0-78000-01849-3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25649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Mamba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Killer Taipan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1009  0143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1008  5887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0-78000-30189-2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0-78000-02870-6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0-78000-02724-2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99738" y="914400"/>
            <a:ext cx="2944524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16oz Cans (24pk)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0"/>
            <a:ext cx="914400" cy="1284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0667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31248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1" y="4231248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98211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09" y="4231248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91" y="6019800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1353314"/>
            <a:ext cx="7010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57" y="3121184"/>
            <a:ext cx="697992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2" y="3121184"/>
            <a:ext cx="701040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3" y="1348741"/>
            <a:ext cx="701040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66" y="3121184"/>
            <a:ext cx="701040" cy="1645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76800"/>
            <a:ext cx="697992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38" y="1348741"/>
            <a:ext cx="701040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4872182"/>
            <a:ext cx="701040" cy="1645920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" y="5589608"/>
            <a:ext cx="1475725" cy="12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688"/>
              </p:ext>
            </p:extLst>
          </p:nvPr>
        </p:nvGraphicFramePr>
        <p:xfrm>
          <a:off x="0" y="0"/>
          <a:ext cx="8229600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r:id="rId20" imgW="15949080" imgH="304560" progId="">
                  <p:embed/>
                </p:oleObj>
              </mc:Choice>
              <mc:Fallback>
                <p:oleObj r:id="rId20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229600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49769"/>
              </p:ext>
            </p:extLst>
          </p:nvPr>
        </p:nvGraphicFramePr>
        <p:xfrm>
          <a:off x="1479206" y="6742113"/>
          <a:ext cx="7664793" cy="11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r:id="rId22" imgW="15949080" imgH="304560" progId="">
                  <p:embed/>
                </p:oleObj>
              </mc:Choice>
              <mc:Fallback>
                <p:oleObj r:id="rId22" imgW="15949080" imgH="304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79206" y="6742113"/>
                        <a:ext cx="7664793" cy="11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09" y="2498137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89" y="6019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20765461"/>
              </p:ext>
            </p:extLst>
          </p:nvPr>
        </p:nvGraphicFramePr>
        <p:xfrm>
          <a:off x="1737360" y="1295400"/>
          <a:ext cx="56692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737360"/>
                <a:gridCol w="109728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8-91008-00156-0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8-91008-00159-1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381546"/>
              </p:ext>
            </p:extLst>
          </p:nvPr>
        </p:nvGraphicFramePr>
        <p:xfrm>
          <a:off x="1737360" y="3399006"/>
          <a:ext cx="56692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/>
                <a:gridCol w="1737360"/>
                <a:gridCol w="109728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Burst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8-91008-00158-4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8-91008-00157-7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19240" y="731520"/>
            <a:ext cx="330552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HyDrive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60" y="152400"/>
            <a:ext cx="1828800" cy="698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84" y="1295400"/>
            <a:ext cx="585216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11" y="1295400"/>
            <a:ext cx="582168" cy="1828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84" y="3406373"/>
            <a:ext cx="585216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11" y="3399006"/>
            <a:ext cx="58521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2514213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7" y="2514214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4653291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7" y="4653291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33928530"/>
              </p:ext>
            </p:extLst>
          </p:nvPr>
        </p:nvGraphicFramePr>
        <p:xfrm>
          <a:off x="523240" y="4978430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5A05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Panama Peach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500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Sumatra </a:t>
                      </a:r>
                      <a:r>
                        <a:rPr lang="en-US" sz="1200" b="1" dirty="0" err="1">
                          <a:solidFill>
                            <a:srgbClr val="E500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Dragonfruit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86416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Burundi</a:t>
                      </a:r>
                      <a:br>
                        <a:rPr lang="en-US" sz="1200" b="1" dirty="0" smtClean="0">
                          <a:solidFill>
                            <a:srgbClr val="86416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86416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 Lemonade</a:t>
                      </a:r>
                      <a:endParaRPr lang="en-US" sz="1100" dirty="0">
                        <a:solidFill>
                          <a:srgbClr val="8641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8-52311-00405-1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8-13694-02444-9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81493658"/>
              </p:ext>
            </p:extLst>
          </p:nvPr>
        </p:nvGraphicFramePr>
        <p:xfrm>
          <a:off x="523240" y="309881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Ipanema Pomegranate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</a:t>
                      </a:r>
                      <a:b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</a:t>
                      </a:r>
                      <a:endParaRPr lang="en-US" sz="1100" dirty="0">
                        <a:solidFill>
                          <a:srgbClr val="D2716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</a:rPr>
                        <a:t>Malawi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8-13694-02364-0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977162"/>
              </p:ext>
            </p:extLst>
          </p:nvPr>
        </p:nvGraphicFramePr>
        <p:xfrm>
          <a:off x="523240" y="1209655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Brasilia</a:t>
                      </a:r>
                      <a:r>
                        <a:rPr lang="en-US" sz="1200" b="1" baseline="0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Blueberry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 Watermelon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Clementine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2000  8248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8-52311-00401-3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8-52311-00402-0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5" y="1209655"/>
            <a:ext cx="60045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84" y="1215787"/>
            <a:ext cx="60045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48" y="1209675"/>
            <a:ext cx="597408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7" y="3095402"/>
            <a:ext cx="60045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5" y="3095402"/>
            <a:ext cx="60045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5" y="4975017"/>
            <a:ext cx="600456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31" y="4978430"/>
            <a:ext cx="600456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1" y="2451849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1" y="2447844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6" y="2447844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1" y="43434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0" y="434340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20" y="619125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4" y="6192119"/>
            <a:ext cx="1379223" cy="457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8952" y="731520"/>
            <a:ext cx="37660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18oz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32" y="3096949"/>
            <a:ext cx="599440" cy="1825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61" y="619125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45" y="43434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979977"/>
            <a:ext cx="599440" cy="182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338417"/>
              </p:ext>
            </p:extLst>
          </p:nvPr>
        </p:nvGraphicFramePr>
        <p:xfrm>
          <a:off x="114300" y="21031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0829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2431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0830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2432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0-78000-01083-1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711334"/>
              </p:ext>
            </p:extLst>
          </p:nvPr>
        </p:nvGraphicFramePr>
        <p:xfrm>
          <a:off x="1600200" y="36576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8" y="2461565"/>
            <a:ext cx="1554479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81" y="2467807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27" y="2461565"/>
            <a:ext cx="1554479" cy="74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6045"/>
            <a:ext cx="1554479" cy="746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13825"/>
            <a:ext cx="1554479" cy="74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91" y="3054037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54038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345" y="3054039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459858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6" y="4598580"/>
            <a:ext cx="1379223" cy="4572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3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696946"/>
              </p:ext>
            </p:extLst>
          </p:nvPr>
        </p:nvGraphicFramePr>
        <p:xfrm>
          <a:off x="2880360" y="4756716"/>
          <a:ext cx="33832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82535339"/>
              </p:ext>
            </p:extLst>
          </p:nvPr>
        </p:nvGraphicFramePr>
        <p:xfrm>
          <a:off x="1907540" y="3110796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6E923C"/>
                          </a:solidFill>
                          <a:effectLst/>
                          <a:latin typeface="Calibri" panose="020F0502020204030204" pitchFamily="34" charset="0"/>
                        </a:rPr>
                        <a:t>Andes Coconut Lime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A61E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Maui Coconut Raspberry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25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8-13694-02349-7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3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5617987"/>
              </p:ext>
            </p:extLst>
          </p:nvPr>
        </p:nvGraphicFramePr>
        <p:xfrm>
          <a:off x="1907540" y="1219200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Coconut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Puna</a:t>
                      </a: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Coconut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2001  6350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8-52311-00427-3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12621" y="731520"/>
            <a:ext cx="411875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Cocofusion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53" y="4314382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3" y="4314382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94" y="2439862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22" y="2439862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1" y="1219200"/>
            <a:ext cx="597408" cy="1828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1" y="3110796"/>
            <a:ext cx="597408" cy="1828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4" y="3110796"/>
            <a:ext cx="597408" cy="1828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4" y="1223963"/>
            <a:ext cx="59740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99895081"/>
              </p:ext>
            </p:extLst>
          </p:nvPr>
        </p:nvGraphicFramePr>
        <p:xfrm>
          <a:off x="2926080" y="4789427"/>
          <a:ext cx="3291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kern="12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84105653"/>
              </p:ext>
            </p:extLst>
          </p:nvPr>
        </p:nvGraphicFramePr>
        <p:xfrm>
          <a:off x="1907540" y="3118837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824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 Raspberry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solidFill>
                            <a:srgbClr val="CE7E37"/>
                          </a:solidFill>
                          <a:effectLst/>
                          <a:latin typeface="Calibri" panose="020F0502020204030204" pitchFamily="34" charset="0"/>
                        </a:rPr>
                        <a:t>Paraguay Passionfruit</a:t>
                      </a:r>
                      <a:endParaRPr lang="en-US" sz="1100" dirty="0">
                        <a:solidFill>
                          <a:srgbClr val="CE7E3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2002  5304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8-13694-02390-9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8-13694-02348-0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371887"/>
              </p:ext>
            </p:extLst>
          </p:nvPr>
        </p:nvGraphicFramePr>
        <p:xfrm>
          <a:off x="523240" y="1219200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884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Tanzania Lemonade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D5A3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Nariño Peach Tea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371F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Socorro Sweet Tea</a:t>
                      </a:r>
                      <a:endParaRPr lang="en-US" sz="1200" b="1" kern="12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2001  9775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8-52311-00430-3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8-13694-02389-3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8-13694-02412-8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59623" y="731520"/>
            <a:ext cx="4024755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Supertea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18oz Bottles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3" y="2444158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41943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62" y="4343348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7" y="1220747"/>
            <a:ext cx="599440" cy="182570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2" y="1220747"/>
            <a:ext cx="599440" cy="18257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15" y="3120384"/>
            <a:ext cx="599440" cy="1825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53" y="1219200"/>
            <a:ext cx="59436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4" y="3120384"/>
            <a:ext cx="599440" cy="1825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41942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96" y="4342214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57726"/>
              </p:ext>
            </p:extLst>
          </p:nvPr>
        </p:nvGraphicFramePr>
        <p:xfrm>
          <a:off x="1633220" y="5041701"/>
          <a:ext cx="5877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28016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</a:t>
                      </a:r>
                      <a:r>
                        <a:rPr lang="en-US" sz="1200" b="1" dirty="0" smtClean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Clementine</a:t>
                      </a:r>
                      <a:br>
                        <a:rPr lang="en-US" sz="1200" b="1" dirty="0" smtClean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Malawi </a:t>
                      </a:r>
                      <a: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b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70447167"/>
              </p:ext>
            </p:extLst>
          </p:nvPr>
        </p:nvGraphicFramePr>
        <p:xfrm>
          <a:off x="157480" y="3353624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280160"/>
                <a:gridCol w="1463040"/>
                <a:gridCol w="208280"/>
                <a:gridCol w="128016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 </a:t>
                      </a:r>
                      <a: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br>
                        <a:rPr lang="en-US" sz="1200" b="1" dirty="0" smtClean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Brasilia </a:t>
                      </a:r>
                      <a: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br>
                        <a:rPr lang="en-US" sz="1200" b="1" dirty="0" smtClean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 Watermelon</a:t>
                      </a:r>
                      <a: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FBB9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6pk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8-13694-002352-7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654116"/>
              </p:ext>
            </p:extLst>
          </p:nvPr>
        </p:nvGraphicFramePr>
        <p:xfrm>
          <a:off x="157480" y="1105305"/>
          <a:ext cx="88290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208280"/>
                <a:gridCol w="1280160"/>
                <a:gridCol w="1463040"/>
                <a:gridCol w="208280"/>
                <a:gridCol w="12801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AntiWater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8-13694-02246-9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13" y="100013"/>
            <a:ext cx="1319784" cy="91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6320" y="731520"/>
            <a:ext cx="4531360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AntiWater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28.4oz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94" y="4481523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172200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220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07" y="4476105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93" y="5181909"/>
            <a:ext cx="1280160" cy="1365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546782"/>
            <a:ext cx="1280160" cy="1362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97" y="5181909"/>
            <a:ext cx="1280160" cy="13655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6" y="3546782"/>
            <a:ext cx="1280160" cy="1362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05" y="3550839"/>
            <a:ext cx="1280160" cy="1363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68" y="1119013"/>
            <a:ext cx="527304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94" y="2390866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281" y="4484938"/>
            <a:ext cx="1379223" cy="457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12645" y="3082638"/>
            <a:ext cx="4918711" cy="2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Infusion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18oz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(2x6pk)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44774420"/>
              </p:ext>
            </p:extLst>
          </p:nvPr>
        </p:nvGraphicFramePr>
        <p:xfrm>
          <a:off x="523240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E7A900"/>
                          </a:solidFill>
                          <a:effectLst/>
                          <a:latin typeface="Calibri" panose="020F0502020204030204" pitchFamily="34" charset="0"/>
                        </a:rPr>
                        <a:t>Sulawesi Limón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3189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Waikiki </a:t>
                      </a:r>
                      <a:r>
                        <a:rPr lang="en-US" sz="1200" b="1" dirty="0" smtClean="0">
                          <a:solidFill>
                            <a:srgbClr val="31890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Lime</a:t>
                      </a:r>
                      <a:endParaRPr lang="en-US" sz="1100" dirty="0">
                        <a:solidFill>
                          <a:srgbClr val="31890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EB4C99"/>
                          </a:solidFill>
                          <a:effectLst/>
                          <a:latin typeface="Calibri" panose="020F0502020204030204" pitchFamily="34" charset="0"/>
                        </a:rPr>
                        <a:t>Guatemala Guava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8-13694-02226-1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8-52311-00461-7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70023056"/>
              </p:ext>
            </p:extLst>
          </p:nvPr>
        </p:nvGraphicFramePr>
        <p:xfrm>
          <a:off x="522224" y="3113088"/>
          <a:ext cx="809955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10312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Lambari</a:t>
                      </a:r>
                      <a:r>
                        <a:rPr lang="en-US" sz="1200" b="1" dirty="0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Watermelon</a:t>
                      </a:r>
                      <a:r>
                        <a:rPr lang="en-US" sz="1200" b="1" baseline="0" dirty="0" smtClean="0">
                          <a:solidFill>
                            <a:srgbClr val="EE607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</a:t>
                      </a:r>
                      <a:endParaRPr lang="en-US" sz="1200" b="1" dirty="0" smtClean="0">
                        <a:solidFill>
                          <a:srgbClr val="EE607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7E1A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Jamaica Blood Orange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F9A738"/>
                          </a:solidFill>
                          <a:effectLst/>
                          <a:latin typeface="Calibri" panose="020F0502020204030204" pitchFamily="34" charset="0"/>
                        </a:rPr>
                        <a:t>Peru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8-13694-02426-5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824570"/>
              </p:ext>
            </p:extLst>
          </p:nvPr>
        </p:nvGraphicFramePr>
        <p:xfrm>
          <a:off x="523240" y="1331976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B3A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Bolivia Black 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371F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Bogotá Blackberry Lime</a:t>
                      </a:r>
                      <a:endParaRPr lang="en-US" sz="1100" dirty="0">
                        <a:solidFill>
                          <a:srgbClr val="371F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Gimbi</a:t>
                      </a:r>
                      <a:r>
                        <a:rPr lang="en-US" sz="1200" b="1" dirty="0">
                          <a:solidFill>
                            <a:srgbClr val="ED3C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Pink Grapefruit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8-13694-02425-8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8-52311-00453-2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11202" y="731520"/>
            <a:ext cx="3721596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Bubbles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11.5oz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9" y="1334897"/>
            <a:ext cx="576072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1" y="1331977"/>
            <a:ext cx="576072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1" y="4876800"/>
            <a:ext cx="576072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9" y="3113088"/>
            <a:ext cx="576072" cy="1645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1" y="3113088"/>
            <a:ext cx="576072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5" y="4876800"/>
            <a:ext cx="576072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24" y="4876800"/>
            <a:ext cx="576072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39" y="4225937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17" y="2473302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38" y="5994172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94" y="5994171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95" y="4240966"/>
            <a:ext cx="1379223" cy="4572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96" y="247990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16" y="599972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39" y="1334897"/>
            <a:ext cx="576072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" y="3113634"/>
            <a:ext cx="572644" cy="1644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38" y="248463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83" y="4241801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1218"/>
            <a:ext cx="170025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96281070"/>
              </p:ext>
            </p:extLst>
          </p:nvPr>
        </p:nvGraphicFramePr>
        <p:xfrm>
          <a:off x="2743200" y="4876800"/>
          <a:ext cx="365760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024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2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60263100"/>
              </p:ext>
            </p:extLst>
          </p:nvPr>
        </p:nvGraphicFramePr>
        <p:xfrm>
          <a:off x="1907540" y="3113088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Columbia Cream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Simbu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Citrus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8-13694-02391-6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8-13694-02362-6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522004"/>
              </p:ext>
            </p:extLst>
          </p:nvPr>
        </p:nvGraphicFramePr>
        <p:xfrm>
          <a:off x="523240" y="1331976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Kohala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Jambi Ginger Ale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Rioja Root Beer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8-13694-02218-6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8-13694-02224-7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8-13694-02220-9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44604" y="731520"/>
            <a:ext cx="345479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</a:t>
            </a:r>
            <a:r>
              <a:rPr lang="fr-FR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11.5oz </a:t>
            </a:r>
            <a:r>
              <a:rPr lang="fr-FR" dirty="0" err="1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Cans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34" y="1331977"/>
            <a:ext cx="569976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1" y="1331977"/>
            <a:ext cx="573024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47" y="1327086"/>
            <a:ext cx="573024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21" y="3113088"/>
            <a:ext cx="573024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24" y="3113088"/>
            <a:ext cx="573024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53" y="2487995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91239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87994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92" y="4258817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23" y="4258817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8464"/>
            <a:ext cx="228326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722167"/>
              </p:ext>
            </p:extLst>
          </p:nvPr>
        </p:nvGraphicFramePr>
        <p:xfrm>
          <a:off x="182880" y="1214831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2001  2753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8-58176-00213-3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357980"/>
              </p:ext>
            </p:extLst>
          </p:nvPr>
        </p:nvGraphicFramePr>
        <p:xfrm>
          <a:off x="182880" y="3101345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Blackout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Mixed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2002  2713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8-58176-00211-9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8-58176-00208-9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56576"/>
              </p:ext>
            </p:extLst>
          </p:nvPr>
        </p:nvGraphicFramePr>
        <p:xfrm>
          <a:off x="182880" y="4989970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2001  2749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8-58176-00218-8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31" y="2438400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03" y="2438400"/>
            <a:ext cx="1379223" cy="4572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38400"/>
            <a:ext cx="1379223" cy="4572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41" y="4334689"/>
            <a:ext cx="1379223" cy="45720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02" y="4334688"/>
            <a:ext cx="1379223" cy="45720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01" y="6248396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931" y="4334689"/>
            <a:ext cx="1379223" cy="45720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53" y="6248397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43" y="624839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" y="1212720"/>
            <a:ext cx="682752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90" y="1212720"/>
            <a:ext cx="682752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7" y="1212720"/>
            <a:ext cx="682752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2" y="3110120"/>
            <a:ext cx="685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34" y="3101345"/>
            <a:ext cx="682752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7" y="3101345"/>
            <a:ext cx="682752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6" y="4989970"/>
            <a:ext cx="682752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90" y="4989970"/>
            <a:ext cx="685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49" y="4989970"/>
            <a:ext cx="68275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399373"/>
              </p:ext>
            </p:extLst>
          </p:nvPr>
        </p:nvGraphicFramePr>
        <p:xfrm>
          <a:off x="1645920" y="1447800"/>
          <a:ext cx="58521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64191"/>
              </p:ext>
            </p:extLst>
          </p:nvPr>
        </p:nvGraphicFramePr>
        <p:xfrm>
          <a:off x="1645920" y="3581400"/>
          <a:ext cx="58521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Blackout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8-58176-00232-4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8-58176-00233-1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0" name="Rectangle 59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28oz 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31" y="1447800"/>
            <a:ext cx="74066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46" y="1447800"/>
            <a:ext cx="740664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87" y="3581400"/>
            <a:ext cx="74066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46" y="3581400"/>
            <a:ext cx="740664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67" y="2716875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6" y="2716874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11" y="487680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75" y="48767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266004"/>
              </p:ext>
            </p:extLst>
          </p:nvPr>
        </p:nvGraphicFramePr>
        <p:xfrm>
          <a:off x="2926080" y="2933735"/>
          <a:ext cx="32918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/>
                <a:gridCol w="1463040"/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16oz Variety Pack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2002  5694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81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8-58176-00243-0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4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446774"/>
              </p:ext>
            </p:extLst>
          </p:nvPr>
        </p:nvGraphicFramePr>
        <p:xfrm>
          <a:off x="1828800" y="1066800"/>
          <a:ext cx="54864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0160"/>
                <a:gridCol w="1463040"/>
                <a:gridCol w="12801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LYTE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8-58176-00227-0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8-58176-00226-3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473337"/>
              </p:ext>
            </p:extLst>
          </p:nvPr>
        </p:nvGraphicFramePr>
        <p:xfrm>
          <a:off x="1645920" y="4953000"/>
          <a:ext cx="58521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Sports Cap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2002  5934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2002  5935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8-58176-00214-0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8-58176-00215-7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116580"/>
            <a:ext cx="1828800" cy="1106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15360" y="4617755"/>
            <a:ext cx="3313278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sz="1400" dirty="0" err="1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sz="1400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sz="1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SuperWater</a:t>
            </a:r>
            <a:r>
              <a:rPr lang="en-US" sz="14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Bottles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07" y="2287161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841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428" y="3921068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24" y="6169788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67376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9" y="4953000"/>
            <a:ext cx="71018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02" y="5044440"/>
            <a:ext cx="548640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46" y="1066800"/>
            <a:ext cx="682752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71657"/>
            <a:ext cx="682752" cy="1828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320" y="457200"/>
            <a:ext cx="49945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err="1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Armor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SuperDrink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Bottles (12pk)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311826"/>
              </p:ext>
            </p:extLst>
          </p:nvPr>
        </p:nvGraphicFramePr>
        <p:xfrm>
          <a:off x="3337560" y="1447800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15.5oz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0-72350-00011-5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879332"/>
              </p:ext>
            </p:extLst>
          </p:nvPr>
        </p:nvGraphicFramePr>
        <p:xfrm>
          <a:off x="2103120" y="3505200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Tetra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1008  5753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0-72350-00039-9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83315" y="731520"/>
            <a:ext cx="3977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Yoo-hoo </a:t>
            </a:r>
            <a:r>
              <a:rPr lang="en-US" b="0" kern="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(24pk Glass / 12pk Tetra)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87" y="270509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45" y="464820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158" y="4648199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95" y="3505200"/>
            <a:ext cx="70104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93" y="3505200"/>
            <a:ext cx="701040" cy="1645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79" y="1447800"/>
            <a:ext cx="74066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440" y="548640"/>
            <a:ext cx="1889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Clamato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12pk)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586274"/>
              </p:ext>
            </p:extLst>
          </p:nvPr>
        </p:nvGraphicFramePr>
        <p:xfrm>
          <a:off x="3429000" y="1889761"/>
          <a:ext cx="2286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16oz Glass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1000  1917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0-14800-51175-8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169482"/>
            <a:ext cx="1379223" cy="457201"/>
          </a:xfrm>
          <a:prstGeom prst="rect">
            <a:avLst/>
          </a:prstGeom>
        </p:spPr>
      </p:pic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567805"/>
              </p:ext>
            </p:extLst>
          </p:nvPr>
        </p:nvGraphicFramePr>
        <p:xfrm>
          <a:off x="2103120" y="3947161"/>
          <a:ext cx="49377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PET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Preparado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PET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1009  7277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1009  7278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0-14800-00494-6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0-14800-00495-3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24" y="5073892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73892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68" y="1889761"/>
            <a:ext cx="749808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23" y="3947161"/>
            <a:ext cx="618744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73" y="3947161"/>
            <a:ext cx="61874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877334"/>
              </p:ext>
            </p:extLst>
          </p:nvPr>
        </p:nvGraphicFramePr>
        <p:xfrm>
          <a:off x="114300" y="192024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 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0852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2456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0-78000-01084-8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525431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A&amp;W 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0-78000-05512-2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595020"/>
              </p:ext>
            </p:extLst>
          </p:nvPr>
        </p:nvGraphicFramePr>
        <p:xfrm>
          <a:off x="1600200" y="51206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78685"/>
            <a:ext cx="1554480" cy="746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70" y="2286357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40" y="2278301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58" y="3833165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3833165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79085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9" y="5479085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9" y="441632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13" y="2876701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8" y="2876700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53" y="2876700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441632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16" y="6096000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41" y="6096000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7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81537956"/>
              </p:ext>
            </p:extLst>
          </p:nvPr>
        </p:nvGraphicFramePr>
        <p:xfrm>
          <a:off x="1907540" y="4876800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2002  2637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0-50200-58900-3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0-50200-56300-3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71642922"/>
              </p:ext>
            </p:extLst>
          </p:nvPr>
        </p:nvGraphicFramePr>
        <p:xfrm>
          <a:off x="522224" y="3113088"/>
          <a:ext cx="8099552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10312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0-50200-56400-0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0-50200-59020-7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0-50200-58700-9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7172534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Tangy 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Smooth &amp;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Sweet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2002  5548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2000  0948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0-50200-56000-2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0-50200-01912-8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0-50200-56100-9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00549" y="731520"/>
            <a:ext cx="33429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Sunny D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16oz Bottles (12pk)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8" y="2505177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4" y="2509385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8" y="4218176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45" y="4218176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8" y="6019800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48" y="6019799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9" y="1356223"/>
            <a:ext cx="664464" cy="16309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9" y="1339730"/>
            <a:ext cx="667512" cy="16459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5" y="3104077"/>
            <a:ext cx="664464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9" y="3122099"/>
            <a:ext cx="664464" cy="16459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62" y="4876800"/>
            <a:ext cx="664463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12" y="4876800"/>
            <a:ext cx="664464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22" y="0"/>
            <a:ext cx="1694078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18" y="1339730"/>
            <a:ext cx="664464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05" y="3113088"/>
            <a:ext cx="664464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1" y="250517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1" y="421817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49412362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F1732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Orange Passionfruit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8065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Summer Citrus 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9411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Dream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8-99407-00301-7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3112327"/>
              </p:ext>
            </p:extLst>
          </p:nvPr>
        </p:nvGraphicFramePr>
        <p:xfrm>
          <a:off x="1907540" y="3113088"/>
          <a:ext cx="5328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Daily</a:t>
                      </a:r>
                      <a:b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5731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Tangerine Citrus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Trim</a:t>
                      </a: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Lychee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2001 3294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2000  2035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8-99407-00295-9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8-99407-00212-6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456200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Sonic</a:t>
                      </a:r>
                      <a:b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9D2F8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 Fruit Infusion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Bliss</a:t>
                      </a:r>
                      <a:b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1007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 Raspberry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</a:t>
                      </a:r>
                      <a:b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6103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Mellow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2001  9292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8-99407-00300-0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8-99407-00401-4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8-99407-00501-1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301031"/>
            <a:ext cx="6438900" cy="447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7649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7649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76497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19800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019798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6019799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14" y="426720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3" y="1348741"/>
            <a:ext cx="484632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48741"/>
            <a:ext cx="487680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24" y="1348741"/>
            <a:ext cx="49072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3" y="4876800"/>
            <a:ext cx="484632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76800"/>
            <a:ext cx="487680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87" y="4876800"/>
            <a:ext cx="484632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72" y="3112454"/>
            <a:ext cx="490728" cy="164592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15714" y="914400"/>
            <a:ext cx="3312573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 14.5oz Bottles 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112454"/>
            <a:ext cx="487680" cy="1645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76" y="42671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057083"/>
              </p:ext>
            </p:extLst>
          </p:nvPr>
        </p:nvGraphicFramePr>
        <p:xfrm>
          <a:off x="1911231" y="5105400"/>
          <a:ext cx="5321538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2001  9805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8-98999-04000-4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98759188"/>
              </p:ext>
            </p:extLst>
          </p:nvPr>
        </p:nvGraphicFramePr>
        <p:xfrm>
          <a:off x="528775" y="3505200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with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Twist of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8-98999-01000-7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8-98999-00752-6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8-98999-03000-5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554237"/>
              </p:ext>
            </p:extLst>
          </p:nvPr>
        </p:nvGraphicFramePr>
        <p:xfrm>
          <a:off x="528774" y="1213173"/>
          <a:ext cx="8086447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2002  0822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2002  2452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8-98999-00050-3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8-98999-00618-5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8-98999-00661-1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51133" y="3200355"/>
            <a:ext cx="3041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 Liter Tetra Pak (12pk)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53724" y="731520"/>
            <a:ext cx="2836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Tetra Pak (12pk)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1" y="2567563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00" y="256756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5" y="2567563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9" y="1195965"/>
            <a:ext cx="655320" cy="1828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93" y="1213173"/>
            <a:ext cx="661415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52" y="1213174"/>
            <a:ext cx="67056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3" y="3506792"/>
            <a:ext cx="606551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28" y="3506793"/>
            <a:ext cx="597408" cy="14630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91" y="5110416"/>
            <a:ext cx="597408" cy="14630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099530"/>
            <a:ext cx="597408" cy="14630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0" y="4486081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04" y="4486080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58" y="6105369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23" y="6111238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0" y="3506792"/>
            <a:ext cx="597408" cy="146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96" y="448607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937246"/>
              </p:ext>
            </p:extLst>
          </p:nvPr>
        </p:nvGraphicFramePr>
        <p:xfrm>
          <a:off x="528776" y="5105400"/>
          <a:ext cx="8086447" cy="146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3863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542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2000  9723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2000  7583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2002  3029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8-98999-00066-4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8-98999-00001-5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7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86674488"/>
              </p:ext>
            </p:extLst>
          </p:nvPr>
        </p:nvGraphicFramePr>
        <p:xfrm>
          <a:off x="528773" y="3193342"/>
          <a:ext cx="8086447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2000  0459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8-98999-00002-2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8-98999-00020-6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8-98999-00030-5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43303" y="2812342"/>
            <a:ext cx="2857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330mL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(12pk)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35124" y="731520"/>
            <a:ext cx="4073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 Café 330mL 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(12pk)</a:t>
            </a:r>
            <a:endParaRPr lang="en-US" dirty="0"/>
          </a:p>
        </p:txBody>
      </p:sp>
      <p:graphicFrame>
        <p:nvGraphicFramePr>
          <p:cNvPr id="2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774214"/>
              </p:ext>
            </p:extLst>
          </p:nvPr>
        </p:nvGraphicFramePr>
        <p:xfrm>
          <a:off x="1911231" y="1219200"/>
          <a:ext cx="5321538" cy="1464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589"/>
                <a:gridCol w="1463040"/>
                <a:gridCol w="208280"/>
                <a:gridCol w="1093589"/>
                <a:gridCol w="1463040"/>
              </a:tblGrid>
              <a:tr h="4756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Vanilla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50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2000  8002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2000  9722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56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8-98999-77777-1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8-98999-00077-0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98" y="610567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18" y="2180115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76" y="2197775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95" y="4154257"/>
            <a:ext cx="1379223" cy="457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41" y="4154257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84" y="4154257"/>
            <a:ext cx="1379223" cy="4572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2" y="6105671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84" y="1265716"/>
            <a:ext cx="585216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42" y="1265716"/>
            <a:ext cx="585216" cy="1371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1" y="3239858"/>
            <a:ext cx="585216" cy="1371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47" y="3243633"/>
            <a:ext cx="588264" cy="1371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258" y="3239858"/>
            <a:ext cx="585216" cy="1371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2" y="5333204"/>
            <a:ext cx="705394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26" y="5196044"/>
            <a:ext cx="916305" cy="11887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28183" y="4750713"/>
            <a:ext cx="4487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330mL/500mL/1L Multi Tetra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 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32" y="5099831"/>
            <a:ext cx="1151467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73" y="6099492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742014"/>
              </p:ext>
            </p:extLst>
          </p:nvPr>
        </p:nvGraphicFramePr>
        <p:xfrm>
          <a:off x="534955" y="1518732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Espresso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Mexican Vanilla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Salted Caramel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8-54560-00501-8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04" y="100012"/>
            <a:ext cx="1271587" cy="12715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66262" y="731520"/>
            <a:ext cx="4011484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Brew Coffee 8oz Cans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(12pk)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57" y="3464744"/>
            <a:ext cx="647395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" y="3464744"/>
            <a:ext cx="640080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18733"/>
            <a:ext cx="647395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8731"/>
            <a:ext cx="647395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42" y="1518731"/>
            <a:ext cx="65471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3" y="4546395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1" y="2626265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0" y="4547005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3" y="2642327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82" y="2642326"/>
            <a:ext cx="1379223" cy="457201"/>
          </a:xfrm>
          <a:prstGeom prst="rect">
            <a:avLst/>
          </a:prstGeom>
        </p:spPr>
      </p:pic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630850"/>
              </p:ext>
            </p:extLst>
          </p:nvPr>
        </p:nvGraphicFramePr>
        <p:xfrm>
          <a:off x="609600" y="3464746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737360"/>
                <a:gridCol w="208280"/>
                <a:gridCol w="822960"/>
                <a:gridCol w="1737360"/>
                <a:gridCol w="208280"/>
                <a:gridCol w="822960"/>
                <a:gridCol w="173736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 Chocolate Mocha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&amp; Bold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Creamy Cappuccino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2002  5475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8-54560-00503-2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8-54560-00504-9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8-54560-00560-5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64744"/>
            <a:ext cx="647394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89" y="4546395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304768"/>
              </p:ext>
            </p:extLst>
          </p:nvPr>
        </p:nvGraphicFramePr>
        <p:xfrm>
          <a:off x="1554480" y="3464746"/>
          <a:ext cx="60350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554480"/>
                <a:gridCol w="146304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 Chocolate Mocha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&amp; Bold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8-54560-00543-8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8-54560-00544-5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2525254"/>
              </p:ext>
            </p:extLst>
          </p:nvPr>
        </p:nvGraphicFramePr>
        <p:xfrm>
          <a:off x="182880" y="1518732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463040"/>
                <a:gridCol w="1463040"/>
                <a:gridCol w="1463040"/>
                <a:gridCol w="1463040"/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 Espresso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Mexican Vanilla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321109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Salted Caramel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2002  3310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8-54560-00540-7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8-54560-00541-4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8-54560-00542-1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04" y="100012"/>
            <a:ext cx="1271587" cy="127158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98135" y="731520"/>
            <a:ext cx="414773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Brew Coffee 8oz Cans (6x4pk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37020"/>
            <a:ext cx="1463040" cy="1609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527876"/>
            <a:ext cx="1463040" cy="1627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537020"/>
            <a:ext cx="1463040" cy="16062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3464746"/>
            <a:ext cx="1463040" cy="16245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7740"/>
            <a:ext cx="1463040" cy="16337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22" y="2660437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08" y="2660437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988" y="2661555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48" y="4607568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68" y="460756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98383500"/>
              </p:ext>
            </p:extLst>
          </p:nvPr>
        </p:nvGraphicFramePr>
        <p:xfrm>
          <a:off x="3063240" y="3276600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0-78000-20029-4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618504"/>
              </p:ext>
            </p:extLst>
          </p:nvPr>
        </p:nvGraphicFramePr>
        <p:xfrm>
          <a:off x="797560" y="1447800"/>
          <a:ext cx="7548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82296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 Mineral Water</a:t>
                      </a: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Limeade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05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Orangeade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600mL</a:t>
                      </a:r>
                      <a:endParaRPr lang="en-US" sz="105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2002  0466</a:t>
                      </a:r>
                      <a:endParaRPr lang="en-US" sz="9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40" y="76200"/>
            <a:ext cx="1447800" cy="1401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87" y="1445432"/>
            <a:ext cx="448056" cy="164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35" y="1446817"/>
            <a:ext cx="454152" cy="1645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6" y="1445432"/>
            <a:ext cx="451104" cy="16459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276600"/>
            <a:ext cx="490728" cy="1828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64" y="4506333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7" y="2551891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557893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91" y="2557893"/>
            <a:ext cx="1379223" cy="4572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26595" y="731520"/>
            <a:ext cx="3490827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Peñafiel</a:t>
            </a: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Mineral Water (12pk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67264366"/>
              </p:ext>
            </p:extLst>
          </p:nvPr>
        </p:nvGraphicFramePr>
        <p:xfrm>
          <a:off x="1371600" y="3337559"/>
          <a:ext cx="640080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554480"/>
                <a:gridCol w="182880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0-78000-09244-8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0-78000-80096-8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363830"/>
              </p:ext>
            </p:extLst>
          </p:nvPr>
        </p:nvGraphicFramePr>
        <p:xfrm>
          <a:off x="2103120" y="1348741"/>
          <a:ext cx="49377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/>
                <a:gridCol w="1554480"/>
                <a:gridCol w="914400"/>
                <a:gridCol w="155448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 Deja Blue</a:t>
                      </a:r>
                      <a:b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0-78000-09240-0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0-78000-09245-5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55" y="0"/>
            <a:ext cx="1738845" cy="1230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72" y="2660015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660016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99" y="4485323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1" y="4479019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0" y="1440181"/>
            <a:ext cx="563880" cy="164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610339"/>
            <a:ext cx="1371600" cy="1097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20" y="3680459"/>
            <a:ext cx="182880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8" y="1348741"/>
            <a:ext cx="621792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3475" y="731520"/>
            <a:ext cx="1257075" cy="271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 Blue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564366"/>
              </p:ext>
            </p:extLst>
          </p:nvPr>
        </p:nvGraphicFramePr>
        <p:xfrm>
          <a:off x="1554480" y="3425094"/>
          <a:ext cx="60350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/>
                <a:gridCol w="1463040"/>
                <a:gridCol w="1645920"/>
                <a:gridCol w="1463040"/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1.3L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2002  5684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2002  5685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8-53004-00489-1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8-53004-00454-9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1584961" y="73152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CORE Hydration</a:t>
            </a:r>
            <a:endParaRPr lang="en-US" sz="1800" b="0" kern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4" y="0"/>
            <a:ext cx="3392486" cy="11759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615856"/>
              </p:ext>
            </p:extLst>
          </p:nvPr>
        </p:nvGraphicFramePr>
        <p:xfrm>
          <a:off x="797560" y="1386137"/>
          <a:ext cx="754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822960"/>
                <a:gridCol w="1554480"/>
                <a:gridCol w="208280"/>
                <a:gridCol w="822960"/>
                <a:gridCol w="1554480"/>
              </a:tblGrid>
              <a:tr h="530744">
                <a:tc rowSpan="4">
                  <a:txBody>
                    <a:bodyPr/>
                    <a:lstStyle/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23.9oz Sport Cap</a:t>
                      </a:r>
                      <a:b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79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2002  5798</a:t>
                      </a:r>
                      <a:endParaRPr lang="en-US" sz="9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2002  5799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2002  2331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8-53004-00402-0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8-53004-00403-7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4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" y="1569017"/>
            <a:ext cx="512064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8" y="1477577"/>
            <a:ext cx="49987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5094"/>
            <a:ext cx="52425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7974"/>
            <a:ext cx="1435608" cy="1463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28" y="1386137"/>
            <a:ext cx="475488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34214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34213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34213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29" y="472440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236" y="472439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1224431"/>
              </p:ext>
            </p:extLst>
          </p:nvPr>
        </p:nvGraphicFramePr>
        <p:xfrm>
          <a:off x="528777" y="4876800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6-32565-00002-9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6-32565-00010-4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6-32565-00003-6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9378162"/>
              </p:ext>
            </p:extLst>
          </p:nvPr>
        </p:nvGraphicFramePr>
        <p:xfrm>
          <a:off x="528777" y="3113088"/>
          <a:ext cx="80975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6-32565-00062-3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23160"/>
              </p:ext>
            </p:extLst>
          </p:nvPr>
        </p:nvGraphicFramePr>
        <p:xfrm>
          <a:off x="528777" y="1348741"/>
          <a:ext cx="80975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554480"/>
                <a:gridCol w="208280"/>
                <a:gridCol w="1371600"/>
                <a:gridCol w="1554480"/>
                <a:gridCol w="208280"/>
                <a:gridCol w="822960"/>
                <a:gridCol w="1554480"/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4x6pk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 FIJI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2000  1173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2000  1216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2000  2122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6-32565-00001-2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6-32565-00009-8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6-32565-00031-9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47" y="33127"/>
            <a:ext cx="1369771" cy="12801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" y="1577341"/>
            <a:ext cx="427939" cy="1188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3" y="3204528"/>
            <a:ext cx="410464" cy="14630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5" y="4968240"/>
            <a:ext cx="464922" cy="14630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76800"/>
            <a:ext cx="499872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1" y="1714501"/>
            <a:ext cx="308610" cy="914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52" y="5013960"/>
            <a:ext cx="1368552" cy="1371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98" y="3250248"/>
            <a:ext cx="1165860" cy="1371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12" y="1580000"/>
            <a:ext cx="1307592" cy="11887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46304"/>
            <a:ext cx="960120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13" y="2517549"/>
            <a:ext cx="1379223" cy="4572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7550"/>
            <a:ext cx="1379223" cy="4572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73" y="5972953"/>
            <a:ext cx="1379223" cy="4572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7" y="5972244"/>
            <a:ext cx="1379223" cy="4572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72244"/>
            <a:ext cx="1379223" cy="4572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9" y="4222355"/>
            <a:ext cx="1379223" cy="4572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7" y="4222354"/>
            <a:ext cx="1379223" cy="4572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98" y="4222354"/>
            <a:ext cx="1379223" cy="4572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8" y="2508000"/>
            <a:ext cx="1379223" cy="457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584961" y="731520"/>
            <a:ext cx="5974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rgbClr val="0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FIJI Water</a:t>
            </a:r>
            <a:endParaRPr lang="en-US" sz="1800" b="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2318138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Sunkist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0865 Deposit</a:t>
                      </a:r>
                      <a:b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2457 No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0-78000-11316-7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002485"/>
              </p:ext>
            </p:extLst>
          </p:nvPr>
        </p:nvGraphicFramePr>
        <p:xfrm>
          <a:off x="114300" y="347472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 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Sparkling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0-78000-11816-2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0-78000-12816-1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78" y="1"/>
            <a:ext cx="1923122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7868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81227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" y="3833165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87" y="3834713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86" y="3829633"/>
            <a:ext cx="1554480" cy="74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27" y="2891737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28" y="2893998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7" y="4427916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54" y="4429077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32" y="4427916"/>
            <a:ext cx="1379223" cy="457201"/>
          </a:xfrm>
          <a:prstGeom prst="rect">
            <a:avLst/>
          </a:prstGeom>
        </p:spPr>
      </p:pic>
      <p:graphicFrame>
        <p:nvGraphicFramePr>
          <p:cNvPr id="2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302916"/>
              </p:ext>
            </p:extLst>
          </p:nvPr>
        </p:nvGraphicFramePr>
        <p:xfrm>
          <a:off x="114300" y="50292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1008  7798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1009  0327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0-78000-02763-1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0-78000-02775-4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45" y="598932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27" y="5989320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28" y="598932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5387645"/>
            <a:ext cx="1554480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5387645"/>
            <a:ext cx="1554480" cy="746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5392615"/>
            <a:ext cx="1554480" cy="7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admin.csrwire.com/system/profile_logos/14323/original/DPSG_PrimaryLogo_RGB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6200"/>
            <a:ext cx="36576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p_logo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905000" y="1143000"/>
            <a:ext cx="2846705" cy="18288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2093595" cy="1828800"/>
          </a:xfrm>
          <a:prstGeom prst="rect">
            <a:avLst/>
          </a:prstGeom>
        </p:spPr>
      </p:pic>
      <p:pic>
        <p:nvPicPr>
          <p:cNvPr id="5" name="Picture 4" descr="G:\2015\thumb\7UP_logo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657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drpeppersnapplegroup.com/smedia/www/2013/06/21/img-sunkist-soda_1020104363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60108"/>
            <a:ext cx="3657600" cy="104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-canada-dry-460x300_010708602277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91826" y="5298783"/>
            <a:ext cx="1828800" cy="1195705"/>
          </a:xfrm>
          <a:prstGeom prst="rect">
            <a:avLst/>
          </a:prstGeom>
        </p:spPr>
      </p:pic>
      <p:pic>
        <p:nvPicPr>
          <p:cNvPr id="8" name="Picture 7" descr="img-sun-drop-620x425_142926636111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87281" y="5296878"/>
            <a:ext cx="1826895" cy="1197610"/>
          </a:xfrm>
          <a:prstGeom prst="rect">
            <a:avLst/>
          </a:prstGeom>
        </p:spPr>
      </p:pic>
      <p:pic>
        <p:nvPicPr>
          <p:cNvPr id="9" name="Picture 8" descr="img-aw-460x300_012219392026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0831" y="5305768"/>
            <a:ext cx="1828800" cy="1188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9584" y="3146957"/>
            <a:ext cx="3124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DPSG Plains Region Product </a:t>
            </a:r>
            <a:r>
              <a:rPr lang="en-US" dirty="0" smtClean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Portfolio</a:t>
            </a:r>
          </a:p>
          <a:p>
            <a:endParaRPr lang="en-US" dirty="0">
              <a:solidFill>
                <a:srgbClr val="94363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Arial Black" panose="020B0A04020102020204" pitchFamily="34" charset="0"/>
              </a:rPr>
              <a:t>©</a:t>
            </a:r>
            <a:r>
              <a:rPr lang="en-US" sz="1200" dirty="0" smtClean="0">
                <a:latin typeface="Arial Black" panose="020B0A04020102020204" pitchFamily="34" charset="0"/>
              </a:rPr>
              <a:t>2017 </a:t>
            </a:r>
            <a:r>
              <a:rPr lang="en-US" sz="1200" dirty="0">
                <a:latin typeface="Arial Black" panose="020B0A04020102020204" pitchFamily="34" charset="0"/>
              </a:rPr>
              <a:t>GRI Multi </a:t>
            </a:r>
            <a:r>
              <a:rPr lang="en-US" sz="1200" dirty="0" smtClean="0">
                <a:latin typeface="Arial Black" panose="020B0A04020102020204" pitchFamily="34" charset="0"/>
              </a:rPr>
              <a:t>Media</a:t>
            </a:r>
          </a:p>
          <a:p>
            <a:endParaRPr lang="en-US" sz="1200" dirty="0" smtClean="0">
              <a:latin typeface="Arial Black" panose="020B0A04020102020204" pitchFamily="34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</a:schemeClr>
                </a:solidFill>
              </a:rPr>
              <a:t>Design, layout and content creation by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Jonathan Grimm</a:t>
            </a:r>
            <a:endParaRPr lang="en-US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298643"/>
              </p:ext>
            </p:extLst>
          </p:nvPr>
        </p:nvGraphicFramePr>
        <p:xfrm>
          <a:off x="6798276" y="5292759"/>
          <a:ext cx="1831014" cy="1192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r:id="rId11" imgW="2437920" imgH="1587240" progId="">
                  <p:embed/>
                </p:oleObj>
              </mc:Choice>
              <mc:Fallback>
                <p:oleObj r:id="rId11" imgW="2437920" imgH="1587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98276" y="5292759"/>
                        <a:ext cx="1831014" cy="1192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6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387631"/>
              </p:ext>
            </p:extLst>
          </p:nvPr>
        </p:nvGraphicFramePr>
        <p:xfrm>
          <a:off x="114300" y="192024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TEN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Diet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0-78000-15216-6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0-78000-01114-2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136388"/>
              </p:ext>
            </p:extLst>
          </p:nvPr>
        </p:nvGraphicFramePr>
        <p:xfrm>
          <a:off x="15240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0-78000-15616-4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0-78000-02608-5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631553"/>
              </p:ext>
            </p:extLst>
          </p:nvPr>
        </p:nvGraphicFramePr>
        <p:xfrm>
          <a:off x="114300" y="512064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0-78000-01616-1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0-78000-01716-8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0-78000-01816-5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78685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99" y="228365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49" y="2278685"/>
            <a:ext cx="1554480" cy="746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71" y="3833165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" y="5477097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5477097"/>
            <a:ext cx="1554480" cy="746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90" y="5480211"/>
            <a:ext cx="1554480" cy="7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0" y="6062472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062472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062472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2867252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18" y="2867252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27" y="2869536"/>
            <a:ext cx="1379223" cy="45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73" y="4416326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42" y="3833165"/>
            <a:ext cx="1554480" cy="746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99" y="4416326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959603"/>
              </p:ext>
            </p:extLst>
          </p:nvPr>
        </p:nvGraphicFramePr>
        <p:xfrm>
          <a:off x="114300" y="50292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Sunny D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Citrus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Hires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0-50200-00148-2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0-41710-41350-6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0-29500-26295-4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828800" y="548640"/>
            <a:ext cx="2921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659423"/>
              </p:ext>
            </p:extLst>
          </p:nvPr>
        </p:nvGraphicFramePr>
        <p:xfrm>
          <a:off x="1600200" y="192024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0-78000-18016-9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0-78000-18216-3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915276"/>
              </p:ext>
            </p:extLst>
          </p:nvPr>
        </p:nvGraphicFramePr>
        <p:xfrm>
          <a:off x="1600200" y="347472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/>
                <a:gridCol w="1417320"/>
                <a:gridCol w="1554480"/>
                <a:gridCol w="1417320"/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1002  3856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0-78000-04052-4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0-78000-02025-0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03" y="3829812"/>
            <a:ext cx="1554480" cy="7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76" y="3837894"/>
            <a:ext cx="1554480" cy="74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8" y="5387645"/>
            <a:ext cx="1554480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09" y="5388752"/>
            <a:ext cx="1554480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67" y="5387645"/>
            <a:ext cx="1554480" cy="746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56" y="5991904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33" y="5993281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70" y="4447753"/>
            <a:ext cx="1379223" cy="457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40" y="4444918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37" y="5991905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72" y="2273538"/>
            <a:ext cx="1549533" cy="74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2700" y="2861403"/>
            <a:ext cx="1377815" cy="45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44" y="2283823"/>
            <a:ext cx="1549533" cy="743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1948" y="2861304"/>
            <a:ext cx="137781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Made from the best stuff on Earth">
  <a:themeElements>
    <a:clrScheme name="SNAPPLE">
      <a:dk1>
        <a:srgbClr val="006CB5"/>
      </a:dk1>
      <a:lt1>
        <a:srgbClr val="FFFFFF"/>
      </a:lt1>
      <a:dk2>
        <a:srgbClr val="006CB5"/>
      </a:dk2>
      <a:lt2>
        <a:srgbClr val="FDC97C"/>
      </a:lt2>
      <a:accent1>
        <a:srgbClr val="FBB704"/>
      </a:accent1>
      <a:accent2>
        <a:srgbClr val="DD2628"/>
      </a:accent2>
      <a:accent3>
        <a:srgbClr val="006CB5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Made from the best stuff on Earth">
  <a:themeElements>
    <a:clrScheme name="Custom 16">
      <a:dk1>
        <a:srgbClr val="002060"/>
      </a:dk1>
      <a:lt1>
        <a:srgbClr val="FFFFFF"/>
      </a:lt1>
      <a:dk2>
        <a:srgbClr val="003366"/>
      </a:dk2>
      <a:lt2>
        <a:srgbClr val="FDC97C"/>
      </a:lt2>
      <a:accent1>
        <a:srgbClr val="F07F09"/>
      </a:accent1>
      <a:accent2>
        <a:srgbClr val="DD2628"/>
      </a:accent2>
      <a:accent3>
        <a:srgbClr val="1B587C"/>
      </a:accent3>
      <a:accent4>
        <a:srgbClr val="50771B"/>
      </a:accent4>
      <a:accent5>
        <a:srgbClr val="604878"/>
      </a:accent5>
      <a:accent6>
        <a:srgbClr val="C19859"/>
      </a:accent6>
      <a:hlink>
        <a:srgbClr val="50771B"/>
      </a:hlink>
      <a:folHlink>
        <a:srgbClr val="8550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Custom 8">
      <a:dk1>
        <a:srgbClr val="FF3300"/>
      </a:dk1>
      <a:lt1>
        <a:srgbClr val="FFC000"/>
      </a:lt1>
      <a:dk2>
        <a:srgbClr val="FF6600"/>
      </a:dk2>
      <a:lt2>
        <a:srgbClr val="FFFFFF"/>
      </a:lt2>
      <a:accent1>
        <a:srgbClr val="003760"/>
      </a:accent1>
      <a:accent2>
        <a:srgbClr val="CC0000"/>
      </a:accent2>
      <a:accent3>
        <a:srgbClr val="FFFFD1"/>
      </a:accent3>
      <a:accent4>
        <a:srgbClr val="005600"/>
      </a:accent4>
      <a:accent5>
        <a:srgbClr val="B90000"/>
      </a:accent5>
      <a:accent6>
        <a:srgbClr val="FFFF00"/>
      </a:accent6>
      <a:hlink>
        <a:srgbClr val="002060"/>
      </a:hlink>
      <a:folHlink>
        <a:srgbClr val="007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00"/>
        </a:dk1>
        <a:lt1>
          <a:srgbClr val="FFFFFF"/>
        </a:lt1>
        <a:dk2>
          <a:srgbClr val="003300"/>
        </a:dk2>
        <a:lt2>
          <a:srgbClr val="333300"/>
        </a:lt2>
        <a:accent1>
          <a:srgbClr val="009900"/>
        </a:accent1>
        <a:accent2>
          <a:srgbClr val="CC0000"/>
        </a:accent2>
        <a:accent3>
          <a:srgbClr val="FFFFFF"/>
        </a:accent3>
        <a:accent4>
          <a:srgbClr val="005600"/>
        </a:accent4>
        <a:accent5>
          <a:srgbClr val="AACAAA"/>
        </a:accent5>
        <a:accent6>
          <a:srgbClr val="B90000"/>
        </a:accent6>
        <a:hlink>
          <a:srgbClr val="FFFF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r Pepper BMC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PS Building For Growth">
  <a:themeElements>
    <a:clrScheme name="Custom 57">
      <a:dk1>
        <a:srgbClr val="0A3A52"/>
      </a:dk1>
      <a:lt1>
        <a:srgbClr val="FFFFFF"/>
      </a:lt1>
      <a:dk2>
        <a:srgbClr val="455B6D"/>
      </a:dk2>
      <a:lt2>
        <a:srgbClr val="B6DEEC"/>
      </a:lt2>
      <a:accent1>
        <a:srgbClr val="1B99D6"/>
      </a:accent1>
      <a:accent2>
        <a:srgbClr val="830C2D"/>
      </a:accent2>
      <a:accent3>
        <a:srgbClr val="006600"/>
      </a:accent3>
      <a:accent4>
        <a:srgbClr val="FF9900"/>
      </a:accent4>
      <a:accent5>
        <a:srgbClr val="604878"/>
      </a:accent5>
      <a:accent6>
        <a:srgbClr val="236E89"/>
      </a:accent6>
      <a:hlink>
        <a:srgbClr val="FF3300"/>
      </a:hlink>
      <a:folHlink>
        <a:srgbClr val="8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Brands People Love</Template>
  <TotalTime>53703</TotalTime>
  <Words>3102</Words>
  <Application>Microsoft Office PowerPoint</Application>
  <PresentationFormat>On-screen Show (4:3)</PresentationFormat>
  <Paragraphs>1569</Paragraphs>
  <Slides>70</Slides>
  <Notes>66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70</vt:i4>
      </vt:variant>
    </vt:vector>
  </HeadingPairs>
  <TitlesOfParts>
    <vt:vector size="96" baseType="lpstr">
      <vt:lpstr>Arial Unicode MS</vt:lpstr>
      <vt:lpstr>Arial</vt:lpstr>
      <vt:lpstr>Arial Black</vt:lpstr>
      <vt:lpstr>Bushwick Beach</vt:lpstr>
      <vt:lpstr>Calibri</vt:lpstr>
      <vt:lpstr>Cambria</vt:lpstr>
      <vt:lpstr>Cooper Black</vt:lpstr>
      <vt:lpstr>Corbel</vt:lpstr>
      <vt:lpstr>Courier New</vt:lpstr>
      <vt:lpstr>Formata Regular</vt:lpstr>
      <vt:lpstr>Franklin Gothic Book</vt:lpstr>
      <vt:lpstr>Times New Roman</vt:lpstr>
      <vt:lpstr>Trebuchet MS</vt:lpstr>
      <vt:lpstr>Wingdings</vt:lpstr>
      <vt:lpstr>Wingdings 3</vt:lpstr>
      <vt:lpstr>2_Made from the best stuff on Earth</vt:lpstr>
      <vt:lpstr>2_DPS Building For Growth</vt:lpstr>
      <vt:lpstr>3_Made from the best stuff on Earth</vt:lpstr>
      <vt:lpstr>4_Made from the best stuff on Earth</vt:lpstr>
      <vt:lpstr>3_Default Design</vt:lpstr>
      <vt:lpstr>6_Dr Pepper BMC</vt:lpstr>
      <vt:lpstr>1_Batman v Superman</vt:lpstr>
      <vt:lpstr>20_DPS Building For Growth</vt:lpstr>
      <vt:lpstr>Office Theme</vt:lpstr>
      <vt:lpstr>Custom Design</vt:lpstr>
      <vt:lpstr>3_Office Theme</vt:lpstr>
      <vt:lpstr>2017 Plains Region Portfolio</vt:lpstr>
      <vt:lpstr>2017 Plains Region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Jonathan.Grimm@dpsg.com</Manager>
  <Company>Dr Pepper Snapple Group</Company>
  <LinksUpToDate>false</LinksUpToDate>
  <SharedDoc>false</SharedDoc>
  <HyperlinkBase>http://www.atensionspan.com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Plains Region Portfolio</dc:title>
  <dc:subject>2016 DPSG Catalog - Plains Region</dc:subject>
  <dc:creator>Jonathan.Grimm@dpsg.com</dc:creator>
  <cp:keywords>2017 DPSG Catalog</cp:keywords>
  <dc:description>We tempt you and teas you</dc:description>
  <cp:lastModifiedBy>Kirkland</cp:lastModifiedBy>
  <cp:revision>826</cp:revision>
  <cp:lastPrinted>2015-10-19T18:32:00Z</cp:lastPrinted>
  <dcterms:created xsi:type="dcterms:W3CDTF">2007-05-29T14:38:58Z</dcterms:created>
  <dcterms:modified xsi:type="dcterms:W3CDTF">2017-01-16T05:42:24Z</dcterms:modified>
  <cp:category>Portfolio Selling</cp:category>
</cp:coreProperties>
</file>