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slideLayouts/slideLayout23.xml" ContentType="application/vnd.openxmlformats-officedocument.presentationml.slideLayout+xml"/>
  <Override PartName="/ppt/theme/theme10.xml" ContentType="application/vnd.openxmlformats-officedocument.theme+xml"/>
  <Override PartName="/ppt/slideLayouts/slideLayout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6" r:id="rId1"/>
    <p:sldMasterId id="2147483850" r:id="rId2"/>
    <p:sldMasterId id="2147484298" r:id="rId3"/>
    <p:sldMasterId id="2147484385" r:id="rId4"/>
    <p:sldMasterId id="2147484395" r:id="rId5"/>
    <p:sldMasterId id="2147484430" r:id="rId6"/>
    <p:sldMasterId id="2147484447" r:id="rId7"/>
    <p:sldMasterId id="2147484468" r:id="rId8"/>
    <p:sldMasterId id="2147484689" r:id="rId9"/>
    <p:sldMasterId id="2147484703" r:id="rId10"/>
    <p:sldMasterId id="2147484718" r:id="rId11"/>
  </p:sldMasterIdLst>
  <p:notesMasterIdLst>
    <p:notesMasterId r:id="rId83"/>
  </p:notesMasterIdLst>
  <p:sldIdLst>
    <p:sldId id="732" r:id="rId12"/>
    <p:sldId id="745" r:id="rId13"/>
    <p:sldId id="733" r:id="rId14"/>
    <p:sldId id="687" r:id="rId15"/>
    <p:sldId id="695" r:id="rId16"/>
    <p:sldId id="696" r:id="rId17"/>
    <p:sldId id="690" r:id="rId18"/>
    <p:sldId id="693" r:id="rId19"/>
    <p:sldId id="765" r:id="rId20"/>
    <p:sldId id="698" r:id="rId21"/>
    <p:sldId id="692" r:id="rId22"/>
    <p:sldId id="705" r:id="rId23"/>
    <p:sldId id="703" r:id="rId24"/>
    <p:sldId id="700" r:id="rId25"/>
    <p:sldId id="704" r:id="rId26"/>
    <p:sldId id="710" r:id="rId27"/>
    <p:sldId id="712" r:id="rId28"/>
    <p:sldId id="711" r:id="rId29"/>
    <p:sldId id="718" r:id="rId30"/>
    <p:sldId id="713" r:id="rId31"/>
    <p:sldId id="714" r:id="rId32"/>
    <p:sldId id="715" r:id="rId33"/>
    <p:sldId id="717" r:id="rId34"/>
    <p:sldId id="716" r:id="rId35"/>
    <p:sldId id="707" r:id="rId36"/>
    <p:sldId id="709" r:id="rId37"/>
    <p:sldId id="708" r:id="rId38"/>
    <p:sldId id="719" r:id="rId39"/>
    <p:sldId id="722" r:id="rId40"/>
    <p:sldId id="723" r:id="rId41"/>
    <p:sldId id="766" r:id="rId42"/>
    <p:sldId id="720" r:id="rId43"/>
    <p:sldId id="721" r:id="rId44"/>
    <p:sldId id="762" r:id="rId45"/>
    <p:sldId id="658" r:id="rId46"/>
    <p:sldId id="726" r:id="rId47"/>
    <p:sldId id="725" r:id="rId48"/>
    <p:sldId id="754" r:id="rId49"/>
    <p:sldId id="749" r:id="rId50"/>
    <p:sldId id="750" r:id="rId51"/>
    <p:sldId id="657" r:id="rId52"/>
    <p:sldId id="735" r:id="rId53"/>
    <p:sldId id="677" r:id="rId54"/>
    <p:sldId id="672" r:id="rId55"/>
    <p:sldId id="751" r:id="rId56"/>
    <p:sldId id="741" r:id="rId57"/>
    <p:sldId id="744" r:id="rId58"/>
    <p:sldId id="742" r:id="rId59"/>
    <p:sldId id="761" r:id="rId60"/>
    <p:sldId id="728" r:id="rId61"/>
    <p:sldId id="729" r:id="rId62"/>
    <p:sldId id="764" r:id="rId63"/>
    <p:sldId id="737" r:id="rId64"/>
    <p:sldId id="669" r:id="rId65"/>
    <p:sldId id="763" r:id="rId66"/>
    <p:sldId id="760" r:id="rId67"/>
    <p:sldId id="659" r:id="rId68"/>
    <p:sldId id="746" r:id="rId69"/>
    <p:sldId id="757" r:id="rId70"/>
    <p:sldId id="680" r:id="rId71"/>
    <p:sldId id="736" r:id="rId72"/>
    <p:sldId id="727" r:id="rId73"/>
    <p:sldId id="665" r:id="rId74"/>
    <p:sldId id="668" r:id="rId75"/>
    <p:sldId id="673" r:id="rId76"/>
    <p:sldId id="758" r:id="rId77"/>
    <p:sldId id="759" r:id="rId78"/>
    <p:sldId id="731" r:id="rId79"/>
    <p:sldId id="738" r:id="rId80"/>
    <p:sldId id="730" r:id="rId81"/>
    <p:sldId id="734" r:id="rId82"/>
  </p:sldIdLst>
  <p:sldSz cx="9144000" cy="6858000" type="screen4x3"/>
  <p:notesSz cx="6881813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6264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2529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68791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5054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1318" algn="l" defTabSz="91252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37580" algn="l" defTabSz="91252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3845" algn="l" defTabSz="91252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0111" algn="l" defTabSz="91252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2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8292F"/>
    <a:srgbClr val="00A000"/>
    <a:srgbClr val="864167"/>
    <a:srgbClr val="D27161"/>
    <a:srgbClr val="CE7E37"/>
    <a:srgbClr val="31890B"/>
    <a:srgbClr val="EE6076"/>
    <a:srgbClr val="371F2D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000" autoAdjust="0"/>
    <p:restoredTop sz="97532" autoAdjust="0"/>
  </p:normalViewPr>
  <p:slideViewPr>
    <p:cSldViewPr>
      <p:cViewPr varScale="1">
        <p:scale>
          <a:sx n="181" d="100"/>
          <a:sy n="181" d="100"/>
        </p:scale>
        <p:origin x="558" y="156"/>
      </p:cViewPr>
      <p:guideLst>
        <p:guide orient="horz" pos="3792"/>
        <p:guide pos="3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39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/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102" y="0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6013" y="696913"/>
            <a:ext cx="4649787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182" y="4415791"/>
            <a:ext cx="550545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8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/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102" y="8829968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1153F188-C77E-4404-BBDE-47159AB938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17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6264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2529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68791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5054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1318" algn="l" defTabSz="9125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580" algn="l" defTabSz="9125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845" algn="l" defTabSz="9125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111" algn="l" defTabSz="9125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51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52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6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29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53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44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70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75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00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69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40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5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20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4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65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516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460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52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172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84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56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2543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629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806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401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337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280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002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81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547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683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15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31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716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638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864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331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089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15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528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977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10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54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630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755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725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393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06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048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213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708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897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073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03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351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524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074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850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1205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353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134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4997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6312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1473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51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3683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9975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02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35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0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"/>
            <a:ext cx="6705600" cy="11139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85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Snap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21" y="57151"/>
            <a:ext cx="69865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2" descr="C:\Users\brojx011\Desktop\DPS-SN-020_NewsletterJPGsRevised_140724_06_logo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9149" y="-25383"/>
            <a:ext cx="2114893" cy="170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719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Mott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rojx011\Documents\Photoshop\NGM 2015\NSAM2015at16x9Motts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21" y="57151"/>
            <a:ext cx="69865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59" descr="2011-05 Motts Page1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5786" y="76200"/>
            <a:ext cx="217424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243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Clam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rojx011\Documents\Photoshop\Regan\Clamato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35" y="57151"/>
            <a:ext cx="68341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2" descr="C:\Documents and Settings\brojx011\Desktop\Untitled-1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9614" y="-43305"/>
            <a:ext cx="1874386" cy="164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269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brojx011\Documents\Photoshop\NGM 2015\NSAM2015at16x9CD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6" y="57151"/>
            <a:ext cx="72151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8" descr="Canada Dry Logo Transpare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3300" y="-126973"/>
            <a:ext cx="1790700" cy="218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988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372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978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5511" y="1310692"/>
            <a:ext cx="8748495" cy="539495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80206" y="100638"/>
            <a:ext cx="6401605" cy="889964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76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F94BCB-F056-4BD5-9B53-531C1B72B18D}" type="slidenum">
              <a:rPr lang="en-US">
                <a:solidFill>
                  <a:srgbClr val="003760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760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94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brojx011\Documents\Photoshop\Dr Pepper New\Tracey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2209826"/>
            <a:ext cx="6934200" cy="1150455"/>
          </a:xfrm>
        </p:spPr>
        <p:txBody>
          <a:bodyPr>
            <a:normAutofit/>
          </a:bodyPr>
          <a:lstStyle>
            <a:lvl1pPr algn="l">
              <a:defRPr sz="2600" b="0">
                <a:solidFill>
                  <a:schemeClr val="bg1"/>
                </a:solidFill>
                <a:latin typeface="Cooper Black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3451258"/>
            <a:ext cx="6934200" cy="6162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  <a:lvl2pPr marL="443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1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4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3401352"/>
            <a:ext cx="701040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623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29753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9732C7B-EB50-4D2E-AE09-1D61DF9BC8E0}" type="datetime1">
              <a:rPr lang="en-US" sz="1800" b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3/10/2018</a:t>
            </a:fld>
            <a:endParaRPr lang="en-US" sz="1800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9753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2464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DPS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rojx011\Documents\Photoshop\JRT\JRT02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7"/>
            <a:ext cx="9144001" cy="177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00019" y="1581153"/>
            <a:ext cx="8491538" cy="5014203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00013" y="57151"/>
            <a:ext cx="7400926" cy="1028700"/>
          </a:xfrm>
          <a:prstGeom prst="rect">
            <a:avLst/>
          </a:prstGeom>
        </p:spPr>
        <p:txBody>
          <a:bodyPr vert="horz" lIns="91253" tIns="45627" rIns="91253" bIns="45627" rtlCol="0" anchor="b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332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673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4" y="57150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631362" y="6512862"/>
            <a:ext cx="512638" cy="23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srgbClr val="C19859">
                  <a:lumMod val="75000"/>
                </a:srgbClr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6461411" y="-25399"/>
            <a:ext cx="2168716" cy="796476"/>
            <a:chOff x="6807010" y="88443"/>
            <a:chExt cx="2168716" cy="597357"/>
          </a:xfrm>
        </p:grpSpPr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72" y="168275"/>
              <a:ext cx="533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3466" y="134938"/>
              <a:ext cx="512260" cy="474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 descr="C:\Documents and Settings\brojx011\Desktop\SunDrop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730" y="152400"/>
              <a:ext cx="551470" cy="498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2" descr="http://dpsugraphics.com/cabinet/Site_00187/145857/SK_Orange_logo_cmyk_p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010" y="88443"/>
              <a:ext cx="588962" cy="5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2" descr="C:\Users\whilx014\AppData\Local\Microsoft\Windows\Temporary Internet Files\Content.Outlook\O5E7GWEB\7UP_logo_cmyk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3829" y="110676"/>
            <a:ext cx="447583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2" descr="\\APLNFS02\Shared\Data\CB7UPDP Marketing\Jennifer Hebert\Knowledge Sharing - Graphics\_To Sort\Squirt_2010_logo_4color_Spot.png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2335" y="13304"/>
            <a:ext cx="561169" cy="62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48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5511" y="1310692"/>
            <a:ext cx="8748495" cy="539495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80206" y="100638"/>
            <a:ext cx="6401605" cy="889964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102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5511" y="1310692"/>
            <a:ext cx="8748495" cy="539495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80206" y="100638"/>
            <a:ext cx="6401605" cy="889964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993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07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 Pep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" t="198"/>
          <a:stretch/>
        </p:blipFill>
        <p:spPr bwMode="auto">
          <a:xfrm>
            <a:off x="7296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brojx011\Documents\Photoshop\JRT\JRTBevHeader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8767"/>
            <a:ext cx="9144000" cy="690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00046" y="57151"/>
            <a:ext cx="6950585" cy="1028700"/>
          </a:xfrm>
          <a:prstGeom prst="rect">
            <a:avLst/>
          </a:prstGeom>
        </p:spPr>
        <p:txBody>
          <a:bodyPr vert="horz" lIns="91253" tIns="45627" rIns="91253" bIns="45627" rtlCol="0" anchor="b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109436" y="1581151"/>
            <a:ext cx="9034564" cy="5022340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662" y="0"/>
            <a:ext cx="1938338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77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rojx011\Documents\Photoshop\JRT\Greenheader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brojx011\Documents\Photoshop\7UP New\7UP New Content 2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21905" y="1"/>
            <a:ext cx="142219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6" y="57151"/>
            <a:ext cx="72151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962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7" y="57151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75" y="57151"/>
            <a:ext cx="200977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50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brojx011\Documents\Photoshop\NGM 2015\NSAM2015at16x9CD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6" y="57151"/>
            <a:ext cx="72151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8" descr="Canada Dry Logo Transpare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197" y="-126992"/>
            <a:ext cx="1331871" cy="162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242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7" y="57151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6461415" y="-25393"/>
            <a:ext cx="2168716" cy="796476"/>
            <a:chOff x="6807010" y="88443"/>
            <a:chExt cx="2168716" cy="597357"/>
          </a:xfrm>
        </p:grpSpPr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72" y="168275"/>
              <a:ext cx="533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3466" y="134938"/>
              <a:ext cx="512260" cy="474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 descr="C:\Documents and Settings\brojx011\Desktop\SunDrop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730" y="152400"/>
              <a:ext cx="551470" cy="498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2" descr="http://dpsugraphics.com/cabinet/Site_00187/145857/SK_Orange_logo_cmyk_p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010" y="88443"/>
              <a:ext cx="588962" cy="5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2" descr="C:\Users\whilx014\AppData\Local\Microsoft\Windows\Temporary Internet Files\Content.Outlook\O5E7GWEB\7UP_logo_cmyk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3832" y="110681"/>
            <a:ext cx="447583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2" descr="\\APLNFS02\Shared\Data\CB7UPDP Marketing\Jennifer Hebert\Knowledge Sharing - Graphics\_To Sort\Squirt_2010_logo_4color_Spot.png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2566" y="13304"/>
            <a:ext cx="561169" cy="62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130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7" y="57151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22" descr="AWLogo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962" y="669968"/>
            <a:ext cx="936142" cy="84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anada Dry Logo Transparent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4825" y="-46601"/>
            <a:ext cx="935162" cy="114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\\APLNFS02\Shared\Data\CB7UPDP Marketing\Sunkist\2013\Packaging\Graphics Restage\Creative\Phase III_FINAL RELEASED\Logos\Orange\SK_Orange_logo_cmyk.png"/>
          <p:cNvPicPr>
            <a:picLocks noChangeAspect="1" noChangeArrowheads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99870" y="213964"/>
            <a:ext cx="1124930" cy="138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brojx011\Desktop\7UP New Content 2.pn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939" y="67"/>
            <a:ext cx="929862" cy="116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8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7" y="57151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088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ojx011\Documents\Photoshop\Snapple NEW\140827_FleetVendingBackgrounds_Preview_lowres_Page_3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000513" y="-4000503"/>
            <a:ext cx="1142999" cy="9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"/>
            <a:ext cx="6705600" cy="1113972"/>
          </a:xfrm>
          <a:prstGeom prst="rect">
            <a:avLst/>
          </a:prstGeom>
          <a:noFill/>
        </p:spPr>
        <p:txBody>
          <a:bodyPr vert="horz" lIns="91253" tIns="45627" rIns="91253" bIns="45627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34504"/>
            <a:ext cx="8686800" cy="5394959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-1" y="1113975"/>
            <a:ext cx="9144001" cy="2902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brojx011\Desktop\Snappl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-381000"/>
            <a:ext cx="2252898" cy="16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54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</p:sldLayoutIdLst>
  <p:timing>
    <p:tnLst>
      <p:par>
        <p:cTn id="1" dur="indefinite" restart="never" nodeType="tmRoot"/>
      </p:par>
    </p:tnLst>
  </p:timing>
  <p:txStyles>
    <p:titleStyle>
      <a:lvl1pPr algn="l" defTabSz="912529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174268" indent="-174268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62599" indent="-288334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Calibri" pitchFamily="34" charset="0"/>
        <a:buChar char="―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625782" indent="-163179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Wingdings" pitchFamily="2" charset="2"/>
        <a:buChar char="ü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800044" indent="-174268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974313" indent="-174268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09449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714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978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241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64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29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91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54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18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80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45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111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vc_logo_no-cocowater_t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20650"/>
            <a:ext cx="989012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95550"/>
            <a:ext cx="82296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22" tIns="32109" rIns="64222" bIns="321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1404938" y="120650"/>
            <a:ext cx="681513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22" tIns="32109" rIns="64222" bIns="321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643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4" r:id="rId1"/>
  </p:sldLayoutIdLst>
  <p:txStyles>
    <p:titleStyle>
      <a:lvl1pPr algn="l" defTabSz="320675" rtl="0" eaLnBrk="0" fontAlgn="base" hangingPunct="0">
        <a:spcBef>
          <a:spcPct val="0"/>
        </a:spcBef>
        <a:spcAft>
          <a:spcPct val="0"/>
        </a:spcAft>
        <a:defRPr sz="3100" b="1" kern="1200">
          <a:solidFill>
            <a:schemeClr val="bg1"/>
          </a:solidFill>
          <a:latin typeface="Bushwick Beach"/>
          <a:ea typeface="Bushwick Beach"/>
          <a:cs typeface="Bushwick Beach"/>
        </a:defRPr>
      </a:lvl1pPr>
      <a:lvl2pPr algn="l" defTabSz="320675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2pPr>
      <a:lvl3pPr algn="l" defTabSz="320675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3pPr>
      <a:lvl4pPr algn="l" defTabSz="320675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4pPr>
      <a:lvl5pPr algn="l" defTabSz="320675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5pPr>
      <a:lvl6pPr marL="457200" algn="l" defTabSz="320675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6pPr>
      <a:lvl7pPr marL="914400" algn="l" defTabSz="320675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7pPr>
      <a:lvl8pPr marL="1371600" algn="l" defTabSz="320675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8pPr>
      <a:lvl9pPr marL="1828800" algn="l" defTabSz="320675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9pPr>
    </p:titleStyle>
    <p:bodyStyle>
      <a:lvl1pPr marL="239713" indent="-239713" algn="l" defTabSz="3206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074184"/>
          </a:solidFill>
          <a:latin typeface="+mn-lt"/>
          <a:ea typeface="+mn-ea"/>
          <a:cs typeface="+mn-cs"/>
        </a:defRPr>
      </a:lvl1pPr>
      <a:lvl2pPr marL="520700" indent="-200025" algn="l" defTabSz="3206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74184"/>
          </a:solidFill>
          <a:latin typeface="+mn-lt"/>
          <a:ea typeface="+mn-ea"/>
          <a:cs typeface="+mn-cs"/>
        </a:defRPr>
      </a:lvl2pPr>
      <a:lvl3pPr marL="801688" indent="-160338" algn="l" defTabSz="3206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rgbClr val="074184"/>
          </a:solidFill>
          <a:latin typeface="+mn-lt"/>
          <a:ea typeface="+mn-ea"/>
          <a:cs typeface="+mn-cs"/>
        </a:defRPr>
      </a:lvl3pPr>
      <a:lvl4pPr marL="1122363" indent="-160338" algn="l" defTabSz="3206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rgbClr val="074184"/>
          </a:solidFill>
          <a:latin typeface="+mn-lt"/>
          <a:ea typeface="+mn-ea"/>
          <a:cs typeface="+mn-cs"/>
        </a:defRPr>
      </a:lvl4pPr>
      <a:lvl5pPr marL="1444625" indent="-160338" algn="l" defTabSz="3206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rgbClr val="074184"/>
          </a:solidFill>
          <a:latin typeface="+mn-lt"/>
          <a:ea typeface="+mn-ea"/>
          <a:cs typeface="+mn-cs"/>
        </a:defRPr>
      </a:lvl5pPr>
      <a:lvl6pPr marL="1766125" indent="-160557" algn="l" defTabSz="321109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87226" indent="-160557" algn="l" defTabSz="321109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8345" indent="-160557" algn="l" defTabSz="321109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450" indent="-160557" algn="l" defTabSz="321109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109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222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333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447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560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6671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7786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8897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82790"/>
            <a:ext cx="7100379" cy="640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30238"/>
            <a:ext cx="8229600" cy="4095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62FD590-926C-4B4E-B9A0-3AF5D649F150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3/10/2018</a:t>
            </a:fld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69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 descr="Yoo-hoo_Logo_CMYK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4410" y="62608"/>
            <a:ext cx="1470151" cy="1408801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45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0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1F529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jx011\Documents\Photoshop\NGM 2015\NSAM2015at16x9Content.png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013" y="57151"/>
            <a:ext cx="7400926" cy="1028700"/>
          </a:xfrm>
          <a:prstGeom prst="rect">
            <a:avLst/>
          </a:prstGeom>
        </p:spPr>
        <p:txBody>
          <a:bodyPr vert="horz" lIns="91253" tIns="45627" rIns="91253" bIns="45627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95" y="1581151"/>
            <a:ext cx="8493059" cy="5022340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6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92" r:id="rId4"/>
    <p:sldLayoutId id="2147483857" r:id="rId5"/>
    <p:sldLayoutId id="2147483858" r:id="rId6"/>
    <p:sldLayoutId id="2147483924" r:id="rId7"/>
    <p:sldLayoutId id="2147484715" r:id="rId8"/>
    <p:sldLayoutId id="2147483859" r:id="rId9"/>
    <p:sldLayoutId id="2147483860" r:id="rId10"/>
    <p:sldLayoutId id="2147483861" r:id="rId11"/>
    <p:sldLayoutId id="2147483891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6264" rtl="0" eaLnBrk="1" latinLnBrk="0" hangingPunct="1">
        <a:spcBef>
          <a:spcPct val="0"/>
        </a:spcBef>
        <a:buNone/>
        <a:defRPr sz="2800" kern="1200">
          <a:solidFill>
            <a:srgbClr val="4D4D4D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198" indent="-342198" algn="l" defTabSz="456264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2400" kern="1200">
          <a:solidFill>
            <a:srgbClr val="4D4D4D"/>
          </a:solidFill>
          <a:latin typeface="+mn-lt"/>
          <a:ea typeface="+mn-ea"/>
          <a:cs typeface="+mn-cs"/>
        </a:defRPr>
      </a:lvl1pPr>
      <a:lvl2pPr marL="741430" indent="-285163" algn="l" defTabSz="456264" rtl="0" eaLnBrk="1" latinLnBrk="0" hangingPunct="1">
        <a:spcBef>
          <a:spcPts val="1000"/>
        </a:spcBef>
        <a:spcAft>
          <a:spcPts val="0"/>
        </a:spcAft>
        <a:buClr>
          <a:schemeClr val="accent6">
            <a:lumMod val="75000"/>
          </a:schemeClr>
        </a:buClr>
        <a:buSzPct val="80000"/>
        <a:buFont typeface="Trebuchet MS" panose="020B0603020202020204" pitchFamily="34" charset="0"/>
        <a:buChar char="—"/>
        <a:defRPr sz="2000" kern="1200">
          <a:solidFill>
            <a:srgbClr val="4D4D4D"/>
          </a:solidFill>
          <a:latin typeface="+mn-lt"/>
          <a:ea typeface="+mn-ea"/>
          <a:cs typeface="+mn-cs"/>
        </a:defRPr>
      </a:lvl2pPr>
      <a:lvl3pPr marL="1140663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Courier New" panose="02070309020205020404" pitchFamily="49" charset="0"/>
        <a:buChar char="o"/>
        <a:defRPr sz="1800" kern="1200">
          <a:solidFill>
            <a:srgbClr val="4D4D4D"/>
          </a:solidFill>
          <a:latin typeface="+mn-lt"/>
          <a:ea typeface="+mn-ea"/>
          <a:cs typeface="+mn-cs"/>
        </a:defRPr>
      </a:lvl3pPr>
      <a:lvl4pPr marL="1596922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 3" charset="2"/>
        <a:buChar char=""/>
        <a:defRPr sz="1600" kern="1200">
          <a:solidFill>
            <a:srgbClr val="4D4D4D"/>
          </a:solidFill>
          <a:latin typeface="+mn-lt"/>
          <a:ea typeface="+mn-ea"/>
          <a:cs typeface="+mn-cs"/>
        </a:defRPr>
      </a:lvl4pPr>
      <a:lvl5pPr marL="2053186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" panose="05000000000000000000" pitchFamily="2" charset="2"/>
        <a:buChar char="v"/>
        <a:defRPr sz="1600" kern="1200">
          <a:solidFill>
            <a:srgbClr val="4D4D4D"/>
          </a:solidFill>
          <a:latin typeface="+mn-lt"/>
          <a:ea typeface="+mn-ea"/>
          <a:cs typeface="+mn-cs"/>
        </a:defRPr>
      </a:lvl5pPr>
      <a:lvl6pPr marL="2509449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65714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1978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78241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64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29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91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54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18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80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45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111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ojx011\Documents\Photoshop\Snapple NEW\140827_FleetVendingBackgrounds_Preview_lowres_Page_3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000504" y="-4000503"/>
            <a:ext cx="1142999" cy="9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"/>
            <a:ext cx="6705600" cy="1113972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34444"/>
            <a:ext cx="8686800" cy="5394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-1" y="1113975"/>
            <a:ext cx="9144001" cy="2902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6"/>
          <p:cNvSpPr txBox="1">
            <a:spLocks/>
          </p:cNvSpPr>
          <p:nvPr/>
        </p:nvSpPr>
        <p:spPr>
          <a:xfrm>
            <a:off x="8412822" y="6603395"/>
            <a:ext cx="731178" cy="236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fld id="{E496C850-971D-4C22-B7B5-9F6D7FF926FB}" type="slidenum">
              <a:rPr lang="en-US" b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3" descr="C:\Users\brojx011\Desktop\Snappl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-381000"/>
            <a:ext cx="2252898" cy="16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54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7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63550" indent="-288925" algn="l" defTabSz="914400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Calibri" pitchFamily="34" charset="0"/>
        <a:buChar char="―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627063" indent="-163513" algn="l" defTabSz="914400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Wingdings" pitchFamily="2" charset="2"/>
        <a:buChar char="ü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801688" indent="-174625" algn="l" defTabSz="914400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976313" indent="-174625" algn="l" defTabSz="914400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ojx011\Documents\Photoshop\Snapple NEW\140827_FleetVendingBackgrounds_Preview_lowres_Page_3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000513" y="-4000503"/>
            <a:ext cx="1142999" cy="9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3"/>
            <a:ext cx="6705600" cy="1113972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234484"/>
            <a:ext cx="8991600" cy="5394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1" y="1113975"/>
            <a:ext cx="9144001" cy="2902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brojx011\Desktop\Snapple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-381000"/>
            <a:ext cx="2252898" cy="16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96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2"/>
          </a:solidFill>
          <a:latin typeface="Calibri" pitchFamily="34" charset="0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400" kern="1200">
          <a:solidFill>
            <a:schemeClr val="accent3"/>
          </a:solidFill>
          <a:latin typeface="Calibri" pitchFamily="34" charset="0"/>
          <a:ea typeface="+mn-ea"/>
          <a:cs typeface="+mn-cs"/>
        </a:defRPr>
      </a:lvl1pPr>
      <a:lvl2pPr marL="463550" indent="-288925" algn="l" defTabSz="91440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Font typeface="Calibri" pitchFamily="34" charset="0"/>
        <a:buChar char="―"/>
        <a:defRPr sz="2000" kern="1200">
          <a:solidFill>
            <a:schemeClr val="accent3"/>
          </a:solidFill>
          <a:latin typeface="Calibri" pitchFamily="34" charset="0"/>
          <a:ea typeface="+mn-ea"/>
          <a:cs typeface="+mn-cs"/>
        </a:defRPr>
      </a:lvl2pPr>
      <a:lvl3pPr marL="627063" indent="-163513" algn="l" defTabSz="91440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Font typeface="Wingdings" pitchFamily="2" charset="2"/>
        <a:buChar char="ü"/>
        <a:defRPr sz="1800" kern="1200">
          <a:solidFill>
            <a:schemeClr val="accent3"/>
          </a:solidFill>
          <a:latin typeface="Calibri" pitchFamily="34" charset="0"/>
          <a:ea typeface="+mn-ea"/>
          <a:cs typeface="+mn-cs"/>
        </a:defRPr>
      </a:lvl3pPr>
      <a:lvl4pPr marL="801688" indent="-174625" algn="l" defTabSz="91440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Font typeface="Courier New" pitchFamily="49" charset="0"/>
        <a:buChar char="o"/>
        <a:defRPr sz="1600" kern="1200">
          <a:solidFill>
            <a:schemeClr val="accent3"/>
          </a:solidFill>
          <a:latin typeface="Calibri" pitchFamily="34" charset="0"/>
          <a:ea typeface="+mn-ea"/>
          <a:cs typeface="+mn-cs"/>
        </a:defRPr>
      </a:lvl4pPr>
      <a:lvl5pPr marL="976313" indent="-174625" algn="l" defTabSz="91440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1600" kern="1200">
          <a:solidFill>
            <a:schemeClr val="accent3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228600" y="1082675"/>
            <a:ext cx="7696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lang="en-US" sz="1800" b="0" dirty="0">
              <a:solidFill>
                <a:srgbClr val="FF3300"/>
              </a:solidFill>
              <a:latin typeface="Arial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7467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accent1">
                    <a:lumMod val="90000"/>
                    <a:lumOff val="10000"/>
                  </a:schemeClr>
                </a:solidFill>
              </a:defRPr>
            </a:lvl1pPr>
          </a:lstStyle>
          <a:p>
            <a:pPr eaLnBrk="1" hangingPunct="1"/>
            <a:fld id="{45B0450B-9CE0-4869-B4D3-0DA117EE781A}" type="slidenum">
              <a:rPr lang="en-US" b="0" smtClean="0">
                <a:solidFill>
                  <a:srgbClr val="003760">
                    <a:lumMod val="90000"/>
                    <a:lumOff val="10000"/>
                  </a:srgbClr>
                </a:solidFill>
                <a:latin typeface="Arial"/>
              </a:rPr>
              <a:pPr eaLnBrk="1" hangingPunct="1"/>
              <a:t>‹#›</a:t>
            </a:fld>
            <a:endParaRPr lang="en-US" b="0" dirty="0">
              <a:solidFill>
                <a:srgbClr val="003760">
                  <a:lumMod val="90000"/>
                  <a:lumOff val="10000"/>
                </a:srgbClr>
              </a:solidFill>
              <a:latin typeface="Arial"/>
            </a:endParaRPr>
          </a:p>
        </p:txBody>
      </p:sp>
      <p:pic>
        <p:nvPicPr>
          <p:cNvPr id="2050" name="Picture 2" descr="D:\My Documents\Photoshop\Sunkist New\SunkistFinalCont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0"/>
            <a:ext cx="8127999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28600" y="1295400"/>
            <a:ext cx="84582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68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accent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234950" indent="-234950" algn="l" rtl="0" fontAlgn="base">
        <a:spcBef>
          <a:spcPct val="20000"/>
        </a:spcBef>
        <a:spcAft>
          <a:spcPct val="0"/>
        </a:spcAft>
        <a:buClr>
          <a:schemeClr val="tx2"/>
        </a:buClr>
        <a:buSzPct val="135000"/>
        <a:buFont typeface="Arial" pitchFamily="34" charset="0"/>
        <a:buChar char="●"/>
        <a:defRPr lang="en-US" sz="2000" dirty="0" smtClean="0">
          <a:solidFill>
            <a:srgbClr val="000000"/>
          </a:solidFill>
          <a:latin typeface="+mn-lt"/>
          <a:ea typeface="+mn-ea"/>
          <a:cs typeface="+mn-cs"/>
        </a:defRPr>
      </a:lvl1pPr>
      <a:lvl2pPr marL="633413" indent="-352425" algn="l" rtl="0" fontAlgn="base">
        <a:spcBef>
          <a:spcPct val="20000"/>
        </a:spcBef>
        <a:spcAft>
          <a:spcPct val="0"/>
        </a:spcAft>
        <a:buClr>
          <a:srgbClr val="002060"/>
        </a:buClr>
        <a:buFont typeface="Arial" pitchFamily="34" charset="0"/>
        <a:buChar char="―"/>
        <a:defRPr lang="en-US" sz="2000" dirty="0" smtClean="0">
          <a:solidFill>
            <a:srgbClr val="000000"/>
          </a:solidFill>
          <a:latin typeface="+mn-lt"/>
        </a:defRPr>
      </a:lvl2pPr>
      <a:lvl3pPr marL="855663" indent="-163513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lang="en-US" sz="2000" dirty="0" smtClean="0">
          <a:solidFill>
            <a:srgbClr val="000000"/>
          </a:solidFill>
          <a:latin typeface="+mn-lt"/>
        </a:defRPr>
      </a:lvl3pPr>
      <a:lvl4pPr marL="1254125" indent="-339725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lang="en-US" sz="2000" dirty="0" smtClean="0">
          <a:solidFill>
            <a:srgbClr val="000000"/>
          </a:solidFill>
          <a:latin typeface="+mn-lt"/>
        </a:defRPr>
      </a:lvl4pPr>
      <a:lvl5pPr marL="1547813" indent="-293688" algn="l" rtl="0" fontAlgn="base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☼"/>
        <a:defRPr lang="en-US" sz="2000" dirty="0" smtClean="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webjx015\Desktop\Templates and Logos\Logos\DDP_OVL_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282" y="76200"/>
            <a:ext cx="1746530" cy="146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228600"/>
            <a:ext cx="6858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616" tIns="44311" rIns="88616" bIns="443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629400"/>
            <a:ext cx="990600" cy="228600"/>
          </a:xfrm>
          <a:prstGeom prst="rect">
            <a:avLst/>
          </a:prstGeom>
        </p:spPr>
        <p:txBody>
          <a:bodyPr vert="horz" lIns="88616" tIns="44311" rIns="88616" bIns="44311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86248" eaLnBrk="1" hangingPunct="1">
              <a:defRPr/>
            </a:pPr>
            <a:fld id="{40C7C990-B996-4779-B197-A83385DAD4A5}" type="slidenum">
              <a:rPr lang="en-US" b="0" smtClean="0">
                <a:solidFill>
                  <a:prstClr val="white">
                    <a:lumMod val="50000"/>
                  </a:prstClr>
                </a:solidFill>
              </a:rPr>
              <a:pPr defTabSz="886248" eaLnBrk="1" hangingPunct="1">
                <a:defRPr/>
              </a:pPr>
              <a:t>‹#›</a:t>
            </a:fld>
            <a:endParaRPr lang="en-US" b="0" dirty="0">
              <a:solidFill>
                <a:prstClr val="white">
                  <a:lumMod val="50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173163"/>
            <a:ext cx="701040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C:\Users\brojx011\Documents\Photoshop\Dr Pepper New\TraceyBackground.png"/>
          <p:cNvPicPr>
            <a:picLocks noChangeAspect="1" noChangeArrowheads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6858" y="4"/>
            <a:ext cx="9160858" cy="12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51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1" r:id="rId1"/>
    <p:sldLayoutId id="214748443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kern="1200">
          <a:solidFill>
            <a:srgbClr val="800000"/>
          </a:solidFill>
          <a:latin typeface="Cooper Black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5pPr>
      <a:lvl6pPr marL="443120" algn="l" rtl="0" fontAlgn="base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6pPr>
      <a:lvl7pPr marL="886248" algn="l" rtl="0" fontAlgn="base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7pPr>
      <a:lvl8pPr marL="1329333" algn="l" rtl="0" fontAlgn="base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8pPr>
      <a:lvl9pPr marL="1772499" algn="l" rtl="0" fontAlgn="base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9pPr>
    </p:titleStyle>
    <p:bodyStyle>
      <a:lvl1pPr marL="169229" indent="-169229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Arial" charset="0"/>
        <a:buChar char="●"/>
        <a:defRPr sz="18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449284" indent="-23079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607769" indent="-15847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607769" indent="-15847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777012" indent="-16922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2437163" indent="-221567" algn="l" defTabSz="886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80286" indent="-221567" algn="l" defTabSz="886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23403" indent="-221567" algn="l" defTabSz="886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66527" indent="-221567" algn="l" defTabSz="886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3120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248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29333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72499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15600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8711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01846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44983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DPAveng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6349"/>
            <a:ext cx="9156700" cy="19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38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86996"/>
            <a:ext cx="8839200" cy="103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>
            <a:off x="0" y="1295403"/>
            <a:ext cx="8077200" cy="158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9" name="Picture 8" descr="DP-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007" y="186993"/>
            <a:ext cx="1100447" cy="6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58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0">
          <a:solidFill>
            <a:schemeClr val="bg2"/>
          </a:solidFill>
          <a:effectLst/>
          <a:latin typeface="Cooper Black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Formata Regular" pitchFamily="50" charset="0"/>
        <a:buChar char="●"/>
        <a:defRPr sz="2100">
          <a:solidFill>
            <a:schemeClr val="tx1"/>
          </a:solidFill>
          <a:effectLst/>
          <a:latin typeface="Calibri" pitchFamily="34" charset="0"/>
          <a:ea typeface="+mn-ea"/>
          <a:cs typeface="+mn-cs"/>
        </a:defRPr>
      </a:lvl1pPr>
      <a:lvl2pPr marL="620713" indent="-1635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/>
          <a:latin typeface="Calibri" pitchFamily="34" charset="0"/>
        </a:defRPr>
      </a:lvl2pPr>
      <a:lvl3pPr marL="954088" indent="-21907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effectLst/>
          <a:latin typeface="Calibri" pitchFamily="34" charset="0"/>
        </a:defRPr>
      </a:lvl3pPr>
      <a:lvl4pPr marL="1600200" indent="-4508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/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/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jx011\Documents\Photoshop\NGM 2015\NSAM2015at16x9Content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013" y="57150"/>
            <a:ext cx="7400926" cy="1028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14" y="1581151"/>
            <a:ext cx="8493059" cy="5022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97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4D4D4D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2400" kern="12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6">
            <a:lumMod val="75000"/>
          </a:schemeClr>
        </a:buClr>
        <a:buSzPct val="80000"/>
        <a:buFont typeface="Trebuchet MS" panose="020B0603020202020204" pitchFamily="34" charset="0"/>
        <a:buChar char="—"/>
        <a:defRPr sz="2000" kern="1200">
          <a:solidFill>
            <a:srgbClr val="4D4D4D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Courier New" panose="02070309020205020404" pitchFamily="49" charset="0"/>
        <a:buChar char="o"/>
        <a:defRPr sz="1800" kern="1200">
          <a:solidFill>
            <a:srgbClr val="4D4D4D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 3" charset="2"/>
        <a:buChar char=""/>
        <a:defRPr sz="1600" kern="1200">
          <a:solidFill>
            <a:srgbClr val="4D4D4D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" panose="05000000000000000000" pitchFamily="2" charset="2"/>
        <a:buChar char="v"/>
        <a:defRPr sz="1600" kern="1200">
          <a:solidFill>
            <a:srgbClr val="4D4D4D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r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" y="-94933"/>
            <a:ext cx="9143438" cy="134623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0000"/>
            <a:ext cx="62103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F43F90A-2402-6C4A-8CCF-F857FDA09FB8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3/10/2018</a:t>
            </a:fld>
            <a:endParaRPr lang="en-US" b="0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457200" y="274638"/>
            <a:ext cx="6210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endParaRPr lang="en-US" sz="40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4978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6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2" r:id="rId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18" Type="http://schemas.openxmlformats.org/officeDocument/2006/relationships/image" Target="../media/image15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50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5" Type="http://schemas.openxmlformats.org/officeDocument/2006/relationships/image" Target="../media/image149.png"/><Relationship Id="rId10" Type="http://schemas.openxmlformats.org/officeDocument/2006/relationships/image" Target="../media/image144.png"/><Relationship Id="rId19" Type="http://schemas.openxmlformats.org/officeDocument/2006/relationships/image" Target="../media/image153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12" Type="http://schemas.openxmlformats.org/officeDocument/2006/relationships/image" Target="../media/image16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6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157.png"/><Relationship Id="rId15" Type="http://schemas.openxmlformats.org/officeDocument/2006/relationships/image" Target="../media/image167.png"/><Relationship Id="rId10" Type="http://schemas.openxmlformats.org/officeDocument/2006/relationships/image" Target="../media/image162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Relationship Id="rId14" Type="http://schemas.openxmlformats.org/officeDocument/2006/relationships/image" Target="../media/image1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9.png"/><Relationship Id="rId18" Type="http://schemas.openxmlformats.org/officeDocument/2006/relationships/image" Target="../media/image18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12" Type="http://schemas.openxmlformats.org/officeDocument/2006/relationships/image" Target="../media/image178.png"/><Relationship Id="rId17" Type="http://schemas.openxmlformats.org/officeDocument/2006/relationships/image" Target="../media/image18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82.png"/><Relationship Id="rId20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5" Type="http://schemas.openxmlformats.org/officeDocument/2006/relationships/image" Target="../media/image171.png"/><Relationship Id="rId15" Type="http://schemas.openxmlformats.org/officeDocument/2006/relationships/image" Target="../media/image181.png"/><Relationship Id="rId10" Type="http://schemas.openxmlformats.org/officeDocument/2006/relationships/image" Target="../media/image176.png"/><Relationship Id="rId19" Type="http://schemas.openxmlformats.org/officeDocument/2006/relationships/image" Target="../media/image185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Relationship Id="rId14" Type="http://schemas.openxmlformats.org/officeDocument/2006/relationships/image" Target="../media/image1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12" Type="http://schemas.openxmlformats.org/officeDocument/2006/relationships/image" Target="../media/image1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0.png"/><Relationship Id="rId11" Type="http://schemas.openxmlformats.org/officeDocument/2006/relationships/image" Target="../media/image195.png"/><Relationship Id="rId5" Type="http://schemas.openxmlformats.org/officeDocument/2006/relationships/image" Target="../media/image189.png"/><Relationship Id="rId10" Type="http://schemas.openxmlformats.org/officeDocument/2006/relationships/image" Target="../media/image194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image" Target="../media/image207.png"/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12" Type="http://schemas.openxmlformats.org/officeDocument/2006/relationships/image" Target="../media/image20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0.png"/><Relationship Id="rId11" Type="http://schemas.openxmlformats.org/officeDocument/2006/relationships/image" Target="../media/image205.png"/><Relationship Id="rId5" Type="http://schemas.openxmlformats.org/officeDocument/2006/relationships/image" Target="../media/image199.png"/><Relationship Id="rId15" Type="http://schemas.openxmlformats.org/officeDocument/2006/relationships/image" Target="../media/image209.png"/><Relationship Id="rId10" Type="http://schemas.openxmlformats.org/officeDocument/2006/relationships/image" Target="../media/image204.png"/><Relationship Id="rId4" Type="http://schemas.openxmlformats.org/officeDocument/2006/relationships/image" Target="../media/image198.png"/><Relationship Id="rId9" Type="http://schemas.openxmlformats.org/officeDocument/2006/relationships/image" Target="../media/image203.png"/><Relationship Id="rId14" Type="http://schemas.openxmlformats.org/officeDocument/2006/relationships/image" Target="../media/image20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image" Target="../media/image221.png"/><Relationship Id="rId18" Type="http://schemas.openxmlformats.org/officeDocument/2006/relationships/image" Target="../media/image226.png"/><Relationship Id="rId26" Type="http://schemas.openxmlformats.org/officeDocument/2006/relationships/image" Target="../media/image234.png"/><Relationship Id="rId3" Type="http://schemas.openxmlformats.org/officeDocument/2006/relationships/image" Target="../media/image211.png"/><Relationship Id="rId21" Type="http://schemas.openxmlformats.org/officeDocument/2006/relationships/image" Target="../media/image229.png"/><Relationship Id="rId7" Type="http://schemas.openxmlformats.org/officeDocument/2006/relationships/image" Target="../media/image215.png"/><Relationship Id="rId12" Type="http://schemas.openxmlformats.org/officeDocument/2006/relationships/image" Target="../media/image220.png"/><Relationship Id="rId17" Type="http://schemas.openxmlformats.org/officeDocument/2006/relationships/image" Target="../media/image225.png"/><Relationship Id="rId25" Type="http://schemas.openxmlformats.org/officeDocument/2006/relationships/image" Target="../media/image23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24.png"/><Relationship Id="rId20" Type="http://schemas.openxmlformats.org/officeDocument/2006/relationships/image" Target="../media/image2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4.png"/><Relationship Id="rId11" Type="http://schemas.openxmlformats.org/officeDocument/2006/relationships/image" Target="../media/image219.png"/><Relationship Id="rId24" Type="http://schemas.openxmlformats.org/officeDocument/2006/relationships/image" Target="../media/image232.png"/><Relationship Id="rId5" Type="http://schemas.openxmlformats.org/officeDocument/2006/relationships/image" Target="../media/image213.png"/><Relationship Id="rId15" Type="http://schemas.openxmlformats.org/officeDocument/2006/relationships/image" Target="../media/image223.png"/><Relationship Id="rId23" Type="http://schemas.openxmlformats.org/officeDocument/2006/relationships/image" Target="../media/image231.png"/><Relationship Id="rId10" Type="http://schemas.openxmlformats.org/officeDocument/2006/relationships/image" Target="../media/image218.png"/><Relationship Id="rId19" Type="http://schemas.openxmlformats.org/officeDocument/2006/relationships/image" Target="../media/image227.png"/><Relationship Id="rId4" Type="http://schemas.openxmlformats.org/officeDocument/2006/relationships/image" Target="../media/image212.png"/><Relationship Id="rId9" Type="http://schemas.openxmlformats.org/officeDocument/2006/relationships/image" Target="../media/image217.png"/><Relationship Id="rId14" Type="http://schemas.openxmlformats.org/officeDocument/2006/relationships/image" Target="../media/image222.png"/><Relationship Id="rId22" Type="http://schemas.openxmlformats.org/officeDocument/2006/relationships/image" Target="../media/image2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45.png"/><Relationship Id="rId18" Type="http://schemas.openxmlformats.org/officeDocument/2006/relationships/image" Target="../media/image250.png"/><Relationship Id="rId3" Type="http://schemas.openxmlformats.org/officeDocument/2006/relationships/image" Target="../media/image235.png"/><Relationship Id="rId21" Type="http://schemas.openxmlformats.org/officeDocument/2006/relationships/image" Target="../media/image253.png"/><Relationship Id="rId7" Type="http://schemas.openxmlformats.org/officeDocument/2006/relationships/image" Target="../media/image239.png"/><Relationship Id="rId12" Type="http://schemas.openxmlformats.org/officeDocument/2006/relationships/image" Target="../media/image244.png"/><Relationship Id="rId17" Type="http://schemas.openxmlformats.org/officeDocument/2006/relationships/image" Target="../media/image24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48.png"/><Relationship Id="rId20" Type="http://schemas.openxmlformats.org/officeDocument/2006/relationships/image" Target="../media/image25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8.png"/><Relationship Id="rId11" Type="http://schemas.openxmlformats.org/officeDocument/2006/relationships/image" Target="../media/image243.png"/><Relationship Id="rId5" Type="http://schemas.openxmlformats.org/officeDocument/2006/relationships/image" Target="../media/image237.png"/><Relationship Id="rId15" Type="http://schemas.openxmlformats.org/officeDocument/2006/relationships/image" Target="../media/image247.png"/><Relationship Id="rId10" Type="http://schemas.openxmlformats.org/officeDocument/2006/relationships/image" Target="../media/image242.png"/><Relationship Id="rId19" Type="http://schemas.openxmlformats.org/officeDocument/2006/relationships/image" Target="../media/image251.png"/><Relationship Id="rId4" Type="http://schemas.openxmlformats.org/officeDocument/2006/relationships/image" Target="../media/image236.png"/><Relationship Id="rId9" Type="http://schemas.openxmlformats.org/officeDocument/2006/relationships/image" Target="../media/image241.png"/><Relationship Id="rId14" Type="http://schemas.openxmlformats.org/officeDocument/2006/relationships/image" Target="../media/image246.png"/><Relationship Id="rId22" Type="http://schemas.openxmlformats.org/officeDocument/2006/relationships/image" Target="../media/image2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265.png"/><Relationship Id="rId18" Type="http://schemas.openxmlformats.org/officeDocument/2006/relationships/image" Target="../media/image270.png"/><Relationship Id="rId3" Type="http://schemas.openxmlformats.org/officeDocument/2006/relationships/image" Target="../media/image255.png"/><Relationship Id="rId7" Type="http://schemas.openxmlformats.org/officeDocument/2006/relationships/image" Target="../media/image259.png"/><Relationship Id="rId12" Type="http://schemas.openxmlformats.org/officeDocument/2006/relationships/image" Target="../media/image264.png"/><Relationship Id="rId17" Type="http://schemas.openxmlformats.org/officeDocument/2006/relationships/image" Target="../media/image26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6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8.png"/><Relationship Id="rId11" Type="http://schemas.openxmlformats.org/officeDocument/2006/relationships/image" Target="../media/image263.png"/><Relationship Id="rId5" Type="http://schemas.openxmlformats.org/officeDocument/2006/relationships/image" Target="../media/image257.png"/><Relationship Id="rId15" Type="http://schemas.openxmlformats.org/officeDocument/2006/relationships/image" Target="../media/image267.png"/><Relationship Id="rId10" Type="http://schemas.openxmlformats.org/officeDocument/2006/relationships/image" Target="../media/image262.png"/><Relationship Id="rId4" Type="http://schemas.openxmlformats.org/officeDocument/2006/relationships/image" Target="../media/image256.png"/><Relationship Id="rId9" Type="http://schemas.openxmlformats.org/officeDocument/2006/relationships/image" Target="../media/image261.png"/><Relationship Id="rId14" Type="http://schemas.openxmlformats.org/officeDocument/2006/relationships/image" Target="../media/image2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13" Type="http://schemas.openxmlformats.org/officeDocument/2006/relationships/image" Target="../media/image281.png"/><Relationship Id="rId3" Type="http://schemas.openxmlformats.org/officeDocument/2006/relationships/image" Target="../media/image271.png"/><Relationship Id="rId7" Type="http://schemas.openxmlformats.org/officeDocument/2006/relationships/image" Target="../media/image275.png"/><Relationship Id="rId12" Type="http://schemas.openxmlformats.org/officeDocument/2006/relationships/image" Target="../media/image2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4.png"/><Relationship Id="rId11" Type="http://schemas.openxmlformats.org/officeDocument/2006/relationships/image" Target="../media/image279.png"/><Relationship Id="rId5" Type="http://schemas.openxmlformats.org/officeDocument/2006/relationships/image" Target="../media/image273.png"/><Relationship Id="rId15" Type="http://schemas.openxmlformats.org/officeDocument/2006/relationships/image" Target="../media/image7.png"/><Relationship Id="rId10" Type="http://schemas.openxmlformats.org/officeDocument/2006/relationships/image" Target="../media/image278.png"/><Relationship Id="rId4" Type="http://schemas.openxmlformats.org/officeDocument/2006/relationships/image" Target="../media/image272.png"/><Relationship Id="rId9" Type="http://schemas.openxmlformats.org/officeDocument/2006/relationships/image" Target="../media/image277.png"/><Relationship Id="rId14" Type="http://schemas.openxmlformats.org/officeDocument/2006/relationships/image" Target="../media/image2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13" Type="http://schemas.openxmlformats.org/officeDocument/2006/relationships/image" Target="../media/image293.png"/><Relationship Id="rId18" Type="http://schemas.openxmlformats.org/officeDocument/2006/relationships/image" Target="../media/image298.png"/><Relationship Id="rId26" Type="http://schemas.openxmlformats.org/officeDocument/2006/relationships/image" Target="../media/image306.png"/><Relationship Id="rId3" Type="http://schemas.openxmlformats.org/officeDocument/2006/relationships/image" Target="../media/image283.png"/><Relationship Id="rId21" Type="http://schemas.openxmlformats.org/officeDocument/2006/relationships/image" Target="../media/image301.png"/><Relationship Id="rId7" Type="http://schemas.openxmlformats.org/officeDocument/2006/relationships/image" Target="../media/image287.png"/><Relationship Id="rId12" Type="http://schemas.openxmlformats.org/officeDocument/2006/relationships/image" Target="../media/image292.png"/><Relationship Id="rId17" Type="http://schemas.openxmlformats.org/officeDocument/2006/relationships/image" Target="../media/image297.png"/><Relationship Id="rId25" Type="http://schemas.openxmlformats.org/officeDocument/2006/relationships/image" Target="../media/image305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96.png"/><Relationship Id="rId20" Type="http://schemas.openxmlformats.org/officeDocument/2006/relationships/image" Target="../media/image30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6.png"/><Relationship Id="rId11" Type="http://schemas.openxmlformats.org/officeDocument/2006/relationships/image" Target="../media/image291.png"/><Relationship Id="rId24" Type="http://schemas.openxmlformats.org/officeDocument/2006/relationships/image" Target="../media/image304.png"/><Relationship Id="rId5" Type="http://schemas.openxmlformats.org/officeDocument/2006/relationships/image" Target="../media/image285.png"/><Relationship Id="rId15" Type="http://schemas.openxmlformats.org/officeDocument/2006/relationships/image" Target="../media/image295.png"/><Relationship Id="rId23" Type="http://schemas.openxmlformats.org/officeDocument/2006/relationships/image" Target="../media/image303.png"/><Relationship Id="rId10" Type="http://schemas.openxmlformats.org/officeDocument/2006/relationships/image" Target="../media/image290.png"/><Relationship Id="rId19" Type="http://schemas.openxmlformats.org/officeDocument/2006/relationships/image" Target="../media/image299.png"/><Relationship Id="rId4" Type="http://schemas.openxmlformats.org/officeDocument/2006/relationships/image" Target="../media/image284.png"/><Relationship Id="rId9" Type="http://schemas.openxmlformats.org/officeDocument/2006/relationships/image" Target="../media/image289.png"/><Relationship Id="rId14" Type="http://schemas.openxmlformats.org/officeDocument/2006/relationships/image" Target="../media/image294.png"/><Relationship Id="rId22" Type="http://schemas.openxmlformats.org/officeDocument/2006/relationships/image" Target="../media/image30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13" Type="http://schemas.openxmlformats.org/officeDocument/2006/relationships/image" Target="../media/image317.png"/><Relationship Id="rId18" Type="http://schemas.openxmlformats.org/officeDocument/2006/relationships/image" Target="../media/image322.png"/><Relationship Id="rId3" Type="http://schemas.openxmlformats.org/officeDocument/2006/relationships/image" Target="../media/image307.png"/><Relationship Id="rId21" Type="http://schemas.openxmlformats.org/officeDocument/2006/relationships/image" Target="../media/image325.png"/><Relationship Id="rId7" Type="http://schemas.openxmlformats.org/officeDocument/2006/relationships/image" Target="../media/image311.png"/><Relationship Id="rId12" Type="http://schemas.openxmlformats.org/officeDocument/2006/relationships/image" Target="../media/image316.png"/><Relationship Id="rId17" Type="http://schemas.openxmlformats.org/officeDocument/2006/relationships/image" Target="../media/image321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20.png"/><Relationship Id="rId20" Type="http://schemas.openxmlformats.org/officeDocument/2006/relationships/image" Target="../media/image3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0.png"/><Relationship Id="rId11" Type="http://schemas.openxmlformats.org/officeDocument/2006/relationships/image" Target="../media/image315.png"/><Relationship Id="rId24" Type="http://schemas.openxmlformats.org/officeDocument/2006/relationships/image" Target="../media/image328.png"/><Relationship Id="rId5" Type="http://schemas.openxmlformats.org/officeDocument/2006/relationships/image" Target="../media/image309.png"/><Relationship Id="rId15" Type="http://schemas.openxmlformats.org/officeDocument/2006/relationships/image" Target="../media/image319.png"/><Relationship Id="rId23" Type="http://schemas.openxmlformats.org/officeDocument/2006/relationships/image" Target="../media/image327.png"/><Relationship Id="rId10" Type="http://schemas.openxmlformats.org/officeDocument/2006/relationships/image" Target="../media/image314.png"/><Relationship Id="rId19" Type="http://schemas.openxmlformats.org/officeDocument/2006/relationships/image" Target="../media/image323.png"/><Relationship Id="rId4" Type="http://schemas.openxmlformats.org/officeDocument/2006/relationships/image" Target="../media/image308.png"/><Relationship Id="rId9" Type="http://schemas.openxmlformats.org/officeDocument/2006/relationships/image" Target="../media/image313.png"/><Relationship Id="rId14" Type="http://schemas.openxmlformats.org/officeDocument/2006/relationships/image" Target="../media/image318.png"/><Relationship Id="rId22" Type="http://schemas.openxmlformats.org/officeDocument/2006/relationships/image" Target="../media/image3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13" Type="http://schemas.openxmlformats.org/officeDocument/2006/relationships/image" Target="../media/image339.png"/><Relationship Id="rId18" Type="http://schemas.openxmlformats.org/officeDocument/2006/relationships/image" Target="../media/image344.png"/><Relationship Id="rId3" Type="http://schemas.openxmlformats.org/officeDocument/2006/relationships/image" Target="../media/image329.png"/><Relationship Id="rId21" Type="http://schemas.openxmlformats.org/officeDocument/2006/relationships/image" Target="../media/image347.png"/><Relationship Id="rId7" Type="http://schemas.openxmlformats.org/officeDocument/2006/relationships/image" Target="../media/image333.png"/><Relationship Id="rId12" Type="http://schemas.openxmlformats.org/officeDocument/2006/relationships/image" Target="../media/image338.png"/><Relationship Id="rId17" Type="http://schemas.openxmlformats.org/officeDocument/2006/relationships/image" Target="../media/image34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42.png"/><Relationship Id="rId20" Type="http://schemas.openxmlformats.org/officeDocument/2006/relationships/image" Target="../media/image3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2.png"/><Relationship Id="rId11" Type="http://schemas.openxmlformats.org/officeDocument/2006/relationships/image" Target="../media/image337.png"/><Relationship Id="rId24" Type="http://schemas.openxmlformats.org/officeDocument/2006/relationships/image" Target="../media/image350.png"/><Relationship Id="rId5" Type="http://schemas.openxmlformats.org/officeDocument/2006/relationships/image" Target="../media/image331.png"/><Relationship Id="rId15" Type="http://schemas.openxmlformats.org/officeDocument/2006/relationships/image" Target="../media/image341.png"/><Relationship Id="rId23" Type="http://schemas.openxmlformats.org/officeDocument/2006/relationships/image" Target="../media/image349.png"/><Relationship Id="rId10" Type="http://schemas.openxmlformats.org/officeDocument/2006/relationships/image" Target="../media/image336.png"/><Relationship Id="rId19" Type="http://schemas.openxmlformats.org/officeDocument/2006/relationships/image" Target="../media/image345.png"/><Relationship Id="rId4" Type="http://schemas.openxmlformats.org/officeDocument/2006/relationships/image" Target="../media/image330.png"/><Relationship Id="rId9" Type="http://schemas.openxmlformats.org/officeDocument/2006/relationships/image" Target="../media/image335.png"/><Relationship Id="rId14" Type="http://schemas.openxmlformats.org/officeDocument/2006/relationships/image" Target="../media/image340.png"/><Relationship Id="rId22" Type="http://schemas.openxmlformats.org/officeDocument/2006/relationships/image" Target="../media/image3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png"/><Relationship Id="rId3" Type="http://schemas.openxmlformats.org/officeDocument/2006/relationships/image" Target="../media/image351.png"/><Relationship Id="rId7" Type="http://schemas.openxmlformats.org/officeDocument/2006/relationships/image" Target="../media/image3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4.png"/><Relationship Id="rId5" Type="http://schemas.openxmlformats.org/officeDocument/2006/relationships/image" Target="../media/image353.png"/><Relationship Id="rId10" Type="http://schemas.openxmlformats.org/officeDocument/2006/relationships/image" Target="../media/image358.png"/><Relationship Id="rId4" Type="http://schemas.openxmlformats.org/officeDocument/2006/relationships/image" Target="../media/image352.png"/><Relationship Id="rId9" Type="http://schemas.openxmlformats.org/officeDocument/2006/relationships/image" Target="../media/image3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png"/><Relationship Id="rId13" Type="http://schemas.openxmlformats.org/officeDocument/2006/relationships/image" Target="../media/image369.png"/><Relationship Id="rId18" Type="http://schemas.openxmlformats.org/officeDocument/2006/relationships/image" Target="../media/image374.png"/><Relationship Id="rId3" Type="http://schemas.openxmlformats.org/officeDocument/2006/relationships/image" Target="../media/image359.png"/><Relationship Id="rId7" Type="http://schemas.openxmlformats.org/officeDocument/2006/relationships/image" Target="../media/image363.png"/><Relationship Id="rId12" Type="http://schemas.openxmlformats.org/officeDocument/2006/relationships/image" Target="../media/image368.png"/><Relationship Id="rId17" Type="http://schemas.openxmlformats.org/officeDocument/2006/relationships/image" Target="../media/image373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72.png"/><Relationship Id="rId20" Type="http://schemas.openxmlformats.org/officeDocument/2006/relationships/image" Target="../media/image37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2.png"/><Relationship Id="rId11" Type="http://schemas.openxmlformats.org/officeDocument/2006/relationships/image" Target="../media/image367.png"/><Relationship Id="rId5" Type="http://schemas.openxmlformats.org/officeDocument/2006/relationships/image" Target="../media/image361.png"/><Relationship Id="rId15" Type="http://schemas.openxmlformats.org/officeDocument/2006/relationships/image" Target="../media/image371.png"/><Relationship Id="rId10" Type="http://schemas.openxmlformats.org/officeDocument/2006/relationships/image" Target="../media/image366.png"/><Relationship Id="rId19" Type="http://schemas.openxmlformats.org/officeDocument/2006/relationships/image" Target="../media/image375.png"/><Relationship Id="rId4" Type="http://schemas.openxmlformats.org/officeDocument/2006/relationships/image" Target="../media/image360.png"/><Relationship Id="rId9" Type="http://schemas.openxmlformats.org/officeDocument/2006/relationships/image" Target="../media/image365.png"/><Relationship Id="rId14" Type="http://schemas.openxmlformats.org/officeDocument/2006/relationships/image" Target="../media/image3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2.png"/><Relationship Id="rId13" Type="http://schemas.openxmlformats.org/officeDocument/2006/relationships/image" Target="../media/image387.png"/><Relationship Id="rId18" Type="http://schemas.openxmlformats.org/officeDocument/2006/relationships/image" Target="../media/image392.png"/><Relationship Id="rId3" Type="http://schemas.openxmlformats.org/officeDocument/2006/relationships/image" Target="../media/image377.png"/><Relationship Id="rId7" Type="http://schemas.openxmlformats.org/officeDocument/2006/relationships/image" Target="../media/image381.png"/><Relationship Id="rId12" Type="http://schemas.openxmlformats.org/officeDocument/2006/relationships/image" Target="../media/image386.png"/><Relationship Id="rId17" Type="http://schemas.openxmlformats.org/officeDocument/2006/relationships/image" Target="../media/image391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39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0.png"/><Relationship Id="rId11" Type="http://schemas.openxmlformats.org/officeDocument/2006/relationships/image" Target="../media/image385.png"/><Relationship Id="rId5" Type="http://schemas.openxmlformats.org/officeDocument/2006/relationships/image" Target="../media/image379.png"/><Relationship Id="rId15" Type="http://schemas.openxmlformats.org/officeDocument/2006/relationships/image" Target="../media/image389.png"/><Relationship Id="rId10" Type="http://schemas.openxmlformats.org/officeDocument/2006/relationships/image" Target="../media/image384.png"/><Relationship Id="rId4" Type="http://schemas.openxmlformats.org/officeDocument/2006/relationships/image" Target="../media/image378.png"/><Relationship Id="rId9" Type="http://schemas.openxmlformats.org/officeDocument/2006/relationships/image" Target="../media/image383.png"/><Relationship Id="rId14" Type="http://schemas.openxmlformats.org/officeDocument/2006/relationships/image" Target="../media/image38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8.png"/><Relationship Id="rId13" Type="http://schemas.openxmlformats.org/officeDocument/2006/relationships/image" Target="../media/image403.png"/><Relationship Id="rId3" Type="http://schemas.openxmlformats.org/officeDocument/2006/relationships/image" Target="../media/image393.png"/><Relationship Id="rId7" Type="http://schemas.openxmlformats.org/officeDocument/2006/relationships/image" Target="../media/image397.png"/><Relationship Id="rId12" Type="http://schemas.openxmlformats.org/officeDocument/2006/relationships/image" Target="../media/image402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40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6.png"/><Relationship Id="rId11" Type="http://schemas.openxmlformats.org/officeDocument/2006/relationships/image" Target="../media/image401.png"/><Relationship Id="rId5" Type="http://schemas.openxmlformats.org/officeDocument/2006/relationships/image" Target="../media/image395.png"/><Relationship Id="rId15" Type="http://schemas.openxmlformats.org/officeDocument/2006/relationships/image" Target="../media/image405.png"/><Relationship Id="rId10" Type="http://schemas.openxmlformats.org/officeDocument/2006/relationships/image" Target="../media/image400.png"/><Relationship Id="rId4" Type="http://schemas.openxmlformats.org/officeDocument/2006/relationships/image" Target="../media/image394.png"/><Relationship Id="rId9" Type="http://schemas.openxmlformats.org/officeDocument/2006/relationships/image" Target="../media/image399.png"/><Relationship Id="rId14" Type="http://schemas.openxmlformats.org/officeDocument/2006/relationships/image" Target="../media/image40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2.png"/><Relationship Id="rId13" Type="http://schemas.openxmlformats.org/officeDocument/2006/relationships/image" Target="../media/image417.png"/><Relationship Id="rId18" Type="http://schemas.openxmlformats.org/officeDocument/2006/relationships/image" Target="../media/image422.png"/><Relationship Id="rId3" Type="http://schemas.openxmlformats.org/officeDocument/2006/relationships/image" Target="../media/image407.png"/><Relationship Id="rId21" Type="http://schemas.openxmlformats.org/officeDocument/2006/relationships/image" Target="../media/image425.png"/><Relationship Id="rId7" Type="http://schemas.openxmlformats.org/officeDocument/2006/relationships/image" Target="../media/image411.png"/><Relationship Id="rId12" Type="http://schemas.openxmlformats.org/officeDocument/2006/relationships/image" Target="../media/image416.png"/><Relationship Id="rId17" Type="http://schemas.openxmlformats.org/officeDocument/2006/relationships/image" Target="../media/image421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420.png"/><Relationship Id="rId20" Type="http://schemas.openxmlformats.org/officeDocument/2006/relationships/image" Target="../media/image4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0.png"/><Relationship Id="rId11" Type="http://schemas.openxmlformats.org/officeDocument/2006/relationships/image" Target="../media/image415.png"/><Relationship Id="rId5" Type="http://schemas.openxmlformats.org/officeDocument/2006/relationships/image" Target="../media/image409.png"/><Relationship Id="rId15" Type="http://schemas.openxmlformats.org/officeDocument/2006/relationships/image" Target="../media/image419.png"/><Relationship Id="rId10" Type="http://schemas.openxmlformats.org/officeDocument/2006/relationships/image" Target="../media/image414.png"/><Relationship Id="rId19" Type="http://schemas.openxmlformats.org/officeDocument/2006/relationships/image" Target="../media/image423.png"/><Relationship Id="rId4" Type="http://schemas.openxmlformats.org/officeDocument/2006/relationships/image" Target="../media/image408.png"/><Relationship Id="rId9" Type="http://schemas.openxmlformats.org/officeDocument/2006/relationships/image" Target="../media/image413.png"/><Relationship Id="rId14" Type="http://schemas.openxmlformats.org/officeDocument/2006/relationships/image" Target="../media/image4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1.png"/><Relationship Id="rId13" Type="http://schemas.openxmlformats.org/officeDocument/2006/relationships/image" Target="../media/image436.png"/><Relationship Id="rId18" Type="http://schemas.openxmlformats.org/officeDocument/2006/relationships/image" Target="../media/image441.png"/><Relationship Id="rId3" Type="http://schemas.openxmlformats.org/officeDocument/2006/relationships/image" Target="../media/image426.png"/><Relationship Id="rId21" Type="http://schemas.openxmlformats.org/officeDocument/2006/relationships/image" Target="../media/image444.png"/><Relationship Id="rId7" Type="http://schemas.openxmlformats.org/officeDocument/2006/relationships/image" Target="../media/image430.png"/><Relationship Id="rId12" Type="http://schemas.openxmlformats.org/officeDocument/2006/relationships/image" Target="../media/image435.png"/><Relationship Id="rId17" Type="http://schemas.openxmlformats.org/officeDocument/2006/relationships/image" Target="../media/image440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39.png"/><Relationship Id="rId20" Type="http://schemas.openxmlformats.org/officeDocument/2006/relationships/image" Target="../media/image4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9.png"/><Relationship Id="rId11" Type="http://schemas.openxmlformats.org/officeDocument/2006/relationships/image" Target="../media/image434.png"/><Relationship Id="rId5" Type="http://schemas.openxmlformats.org/officeDocument/2006/relationships/image" Target="../media/image428.png"/><Relationship Id="rId15" Type="http://schemas.openxmlformats.org/officeDocument/2006/relationships/image" Target="../media/image438.png"/><Relationship Id="rId23" Type="http://schemas.openxmlformats.org/officeDocument/2006/relationships/image" Target="../media/image446.png"/><Relationship Id="rId10" Type="http://schemas.openxmlformats.org/officeDocument/2006/relationships/image" Target="../media/image433.png"/><Relationship Id="rId19" Type="http://schemas.openxmlformats.org/officeDocument/2006/relationships/image" Target="../media/image442.png"/><Relationship Id="rId4" Type="http://schemas.openxmlformats.org/officeDocument/2006/relationships/image" Target="../media/image427.png"/><Relationship Id="rId9" Type="http://schemas.openxmlformats.org/officeDocument/2006/relationships/image" Target="../media/image432.png"/><Relationship Id="rId14" Type="http://schemas.openxmlformats.org/officeDocument/2006/relationships/image" Target="../media/image437.png"/><Relationship Id="rId22" Type="http://schemas.openxmlformats.org/officeDocument/2006/relationships/image" Target="../media/image4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2.png"/><Relationship Id="rId13" Type="http://schemas.openxmlformats.org/officeDocument/2006/relationships/image" Target="../media/image457.png"/><Relationship Id="rId18" Type="http://schemas.openxmlformats.org/officeDocument/2006/relationships/image" Target="../media/image462.png"/><Relationship Id="rId3" Type="http://schemas.openxmlformats.org/officeDocument/2006/relationships/image" Target="../media/image447.png"/><Relationship Id="rId21" Type="http://schemas.openxmlformats.org/officeDocument/2006/relationships/image" Target="../media/image465.png"/><Relationship Id="rId7" Type="http://schemas.openxmlformats.org/officeDocument/2006/relationships/image" Target="../media/image451.png"/><Relationship Id="rId12" Type="http://schemas.openxmlformats.org/officeDocument/2006/relationships/image" Target="../media/image456.png"/><Relationship Id="rId17" Type="http://schemas.openxmlformats.org/officeDocument/2006/relationships/image" Target="../media/image461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460.png"/><Relationship Id="rId20" Type="http://schemas.openxmlformats.org/officeDocument/2006/relationships/image" Target="../media/image4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0.png"/><Relationship Id="rId11" Type="http://schemas.openxmlformats.org/officeDocument/2006/relationships/image" Target="../media/image455.png"/><Relationship Id="rId5" Type="http://schemas.openxmlformats.org/officeDocument/2006/relationships/image" Target="../media/image449.png"/><Relationship Id="rId15" Type="http://schemas.openxmlformats.org/officeDocument/2006/relationships/image" Target="../media/image459.png"/><Relationship Id="rId10" Type="http://schemas.openxmlformats.org/officeDocument/2006/relationships/image" Target="../media/image454.png"/><Relationship Id="rId19" Type="http://schemas.openxmlformats.org/officeDocument/2006/relationships/image" Target="../media/image463.png"/><Relationship Id="rId4" Type="http://schemas.openxmlformats.org/officeDocument/2006/relationships/image" Target="../media/image448.png"/><Relationship Id="rId9" Type="http://schemas.openxmlformats.org/officeDocument/2006/relationships/image" Target="../media/image453.png"/><Relationship Id="rId14" Type="http://schemas.openxmlformats.org/officeDocument/2006/relationships/image" Target="../media/image458.png"/><Relationship Id="rId22" Type="http://schemas.openxmlformats.org/officeDocument/2006/relationships/image" Target="../media/image4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2.png"/><Relationship Id="rId13" Type="http://schemas.openxmlformats.org/officeDocument/2006/relationships/image" Target="../media/image477.png"/><Relationship Id="rId3" Type="http://schemas.openxmlformats.org/officeDocument/2006/relationships/image" Target="../media/image467.png"/><Relationship Id="rId7" Type="http://schemas.openxmlformats.org/officeDocument/2006/relationships/image" Target="../media/image471.png"/><Relationship Id="rId12" Type="http://schemas.openxmlformats.org/officeDocument/2006/relationships/image" Target="../media/image4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0.png"/><Relationship Id="rId11" Type="http://schemas.openxmlformats.org/officeDocument/2006/relationships/image" Target="../media/image475.png"/><Relationship Id="rId5" Type="http://schemas.openxmlformats.org/officeDocument/2006/relationships/image" Target="../media/image469.png"/><Relationship Id="rId10" Type="http://schemas.openxmlformats.org/officeDocument/2006/relationships/image" Target="../media/image474.png"/><Relationship Id="rId4" Type="http://schemas.openxmlformats.org/officeDocument/2006/relationships/image" Target="../media/image468.png"/><Relationship Id="rId9" Type="http://schemas.openxmlformats.org/officeDocument/2006/relationships/image" Target="../media/image473.png"/><Relationship Id="rId14" Type="http://schemas.openxmlformats.org/officeDocument/2006/relationships/image" Target="../media/image47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png"/><Relationship Id="rId13" Type="http://schemas.openxmlformats.org/officeDocument/2006/relationships/image" Target="../media/image489.png"/><Relationship Id="rId3" Type="http://schemas.openxmlformats.org/officeDocument/2006/relationships/image" Target="../media/image479.png"/><Relationship Id="rId7" Type="http://schemas.openxmlformats.org/officeDocument/2006/relationships/image" Target="../media/image483.png"/><Relationship Id="rId12" Type="http://schemas.openxmlformats.org/officeDocument/2006/relationships/image" Target="../media/image488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4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2.png"/><Relationship Id="rId11" Type="http://schemas.openxmlformats.org/officeDocument/2006/relationships/image" Target="../media/image487.png"/><Relationship Id="rId5" Type="http://schemas.openxmlformats.org/officeDocument/2006/relationships/image" Target="../media/image481.png"/><Relationship Id="rId15" Type="http://schemas.openxmlformats.org/officeDocument/2006/relationships/image" Target="../media/image491.png"/><Relationship Id="rId10" Type="http://schemas.openxmlformats.org/officeDocument/2006/relationships/image" Target="../media/image486.png"/><Relationship Id="rId4" Type="http://schemas.openxmlformats.org/officeDocument/2006/relationships/image" Target="../media/image480.png"/><Relationship Id="rId9" Type="http://schemas.openxmlformats.org/officeDocument/2006/relationships/image" Target="../media/image485.png"/><Relationship Id="rId14" Type="http://schemas.openxmlformats.org/officeDocument/2006/relationships/image" Target="../media/image49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8.png"/><Relationship Id="rId3" Type="http://schemas.openxmlformats.org/officeDocument/2006/relationships/image" Target="../media/image493.png"/><Relationship Id="rId7" Type="http://schemas.openxmlformats.org/officeDocument/2006/relationships/image" Target="../media/image49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6.png"/><Relationship Id="rId11" Type="http://schemas.openxmlformats.org/officeDocument/2006/relationships/image" Target="../media/image501.png"/><Relationship Id="rId5" Type="http://schemas.openxmlformats.org/officeDocument/2006/relationships/image" Target="../media/image495.png"/><Relationship Id="rId10" Type="http://schemas.openxmlformats.org/officeDocument/2006/relationships/image" Target="../media/image500.png"/><Relationship Id="rId4" Type="http://schemas.openxmlformats.org/officeDocument/2006/relationships/image" Target="../media/image494.png"/><Relationship Id="rId9" Type="http://schemas.openxmlformats.org/officeDocument/2006/relationships/image" Target="../media/image49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7.png"/><Relationship Id="rId13" Type="http://schemas.openxmlformats.org/officeDocument/2006/relationships/image" Target="../media/image512.png"/><Relationship Id="rId18" Type="http://schemas.openxmlformats.org/officeDocument/2006/relationships/image" Target="../media/image517.png"/><Relationship Id="rId3" Type="http://schemas.openxmlformats.org/officeDocument/2006/relationships/image" Target="../media/image502.png"/><Relationship Id="rId7" Type="http://schemas.openxmlformats.org/officeDocument/2006/relationships/image" Target="../media/image506.png"/><Relationship Id="rId12" Type="http://schemas.openxmlformats.org/officeDocument/2006/relationships/image" Target="../media/image511.png"/><Relationship Id="rId17" Type="http://schemas.openxmlformats.org/officeDocument/2006/relationships/image" Target="../media/image516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5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5.png"/><Relationship Id="rId11" Type="http://schemas.openxmlformats.org/officeDocument/2006/relationships/image" Target="../media/image510.png"/><Relationship Id="rId5" Type="http://schemas.openxmlformats.org/officeDocument/2006/relationships/image" Target="../media/image504.png"/><Relationship Id="rId15" Type="http://schemas.openxmlformats.org/officeDocument/2006/relationships/image" Target="../media/image514.png"/><Relationship Id="rId10" Type="http://schemas.openxmlformats.org/officeDocument/2006/relationships/image" Target="../media/image509.png"/><Relationship Id="rId4" Type="http://schemas.openxmlformats.org/officeDocument/2006/relationships/image" Target="../media/image503.png"/><Relationship Id="rId9" Type="http://schemas.openxmlformats.org/officeDocument/2006/relationships/image" Target="../media/image508.png"/><Relationship Id="rId14" Type="http://schemas.openxmlformats.org/officeDocument/2006/relationships/image" Target="../media/image5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3.png"/><Relationship Id="rId13" Type="http://schemas.openxmlformats.org/officeDocument/2006/relationships/image" Target="../media/image528.png"/><Relationship Id="rId18" Type="http://schemas.openxmlformats.org/officeDocument/2006/relationships/image" Target="../media/image533.png"/><Relationship Id="rId3" Type="http://schemas.openxmlformats.org/officeDocument/2006/relationships/image" Target="../media/image518.png"/><Relationship Id="rId21" Type="http://schemas.openxmlformats.org/officeDocument/2006/relationships/image" Target="../media/image536.png"/><Relationship Id="rId7" Type="http://schemas.openxmlformats.org/officeDocument/2006/relationships/image" Target="../media/image522.png"/><Relationship Id="rId12" Type="http://schemas.openxmlformats.org/officeDocument/2006/relationships/image" Target="../media/image527.png"/><Relationship Id="rId17" Type="http://schemas.openxmlformats.org/officeDocument/2006/relationships/image" Target="../media/image532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531.png"/><Relationship Id="rId20" Type="http://schemas.openxmlformats.org/officeDocument/2006/relationships/image" Target="../media/image5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1.png"/><Relationship Id="rId11" Type="http://schemas.openxmlformats.org/officeDocument/2006/relationships/image" Target="../media/image526.png"/><Relationship Id="rId5" Type="http://schemas.openxmlformats.org/officeDocument/2006/relationships/image" Target="../media/image520.png"/><Relationship Id="rId15" Type="http://schemas.openxmlformats.org/officeDocument/2006/relationships/image" Target="../media/image530.png"/><Relationship Id="rId10" Type="http://schemas.openxmlformats.org/officeDocument/2006/relationships/image" Target="../media/image525.png"/><Relationship Id="rId19" Type="http://schemas.openxmlformats.org/officeDocument/2006/relationships/image" Target="../media/image534.png"/><Relationship Id="rId4" Type="http://schemas.openxmlformats.org/officeDocument/2006/relationships/image" Target="../media/image519.png"/><Relationship Id="rId9" Type="http://schemas.openxmlformats.org/officeDocument/2006/relationships/image" Target="../media/image524.png"/><Relationship Id="rId14" Type="http://schemas.openxmlformats.org/officeDocument/2006/relationships/image" Target="../media/image529.png"/><Relationship Id="rId22" Type="http://schemas.openxmlformats.org/officeDocument/2006/relationships/image" Target="../media/image5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3.png"/><Relationship Id="rId13" Type="http://schemas.openxmlformats.org/officeDocument/2006/relationships/image" Target="../media/image548.png"/><Relationship Id="rId3" Type="http://schemas.openxmlformats.org/officeDocument/2006/relationships/image" Target="../media/image538.png"/><Relationship Id="rId7" Type="http://schemas.openxmlformats.org/officeDocument/2006/relationships/image" Target="../media/image542.png"/><Relationship Id="rId12" Type="http://schemas.openxmlformats.org/officeDocument/2006/relationships/image" Target="../media/image5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1.png"/><Relationship Id="rId11" Type="http://schemas.openxmlformats.org/officeDocument/2006/relationships/image" Target="../media/image546.png"/><Relationship Id="rId5" Type="http://schemas.openxmlformats.org/officeDocument/2006/relationships/image" Target="../media/image540.png"/><Relationship Id="rId10" Type="http://schemas.openxmlformats.org/officeDocument/2006/relationships/image" Target="../media/image545.png"/><Relationship Id="rId4" Type="http://schemas.openxmlformats.org/officeDocument/2006/relationships/image" Target="../media/image539.png"/><Relationship Id="rId9" Type="http://schemas.openxmlformats.org/officeDocument/2006/relationships/image" Target="../media/image544.png"/><Relationship Id="rId14" Type="http://schemas.openxmlformats.org/officeDocument/2006/relationships/image" Target="../media/image5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5.png"/><Relationship Id="rId3" Type="http://schemas.openxmlformats.org/officeDocument/2006/relationships/image" Target="../media/image550.png"/><Relationship Id="rId7" Type="http://schemas.openxmlformats.org/officeDocument/2006/relationships/image" Target="../media/image5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3.png"/><Relationship Id="rId5" Type="http://schemas.openxmlformats.org/officeDocument/2006/relationships/image" Target="../media/image552.png"/><Relationship Id="rId10" Type="http://schemas.openxmlformats.org/officeDocument/2006/relationships/image" Target="../media/image557.png"/><Relationship Id="rId4" Type="http://schemas.openxmlformats.org/officeDocument/2006/relationships/image" Target="../media/image551.png"/><Relationship Id="rId9" Type="http://schemas.openxmlformats.org/officeDocument/2006/relationships/image" Target="../media/image55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3.png"/><Relationship Id="rId13" Type="http://schemas.openxmlformats.org/officeDocument/2006/relationships/image" Target="../media/image568.png"/><Relationship Id="rId18" Type="http://schemas.openxmlformats.org/officeDocument/2006/relationships/image" Target="../media/image573.png"/><Relationship Id="rId26" Type="http://schemas.openxmlformats.org/officeDocument/2006/relationships/image" Target="../media/image581.png"/><Relationship Id="rId3" Type="http://schemas.openxmlformats.org/officeDocument/2006/relationships/image" Target="../media/image558.png"/><Relationship Id="rId21" Type="http://schemas.openxmlformats.org/officeDocument/2006/relationships/image" Target="../media/image576.png"/><Relationship Id="rId7" Type="http://schemas.openxmlformats.org/officeDocument/2006/relationships/image" Target="../media/image562.png"/><Relationship Id="rId12" Type="http://schemas.openxmlformats.org/officeDocument/2006/relationships/image" Target="../media/image567.png"/><Relationship Id="rId17" Type="http://schemas.openxmlformats.org/officeDocument/2006/relationships/image" Target="../media/image572.png"/><Relationship Id="rId25" Type="http://schemas.openxmlformats.org/officeDocument/2006/relationships/image" Target="../media/image580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571.png"/><Relationship Id="rId20" Type="http://schemas.openxmlformats.org/officeDocument/2006/relationships/image" Target="../media/image57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1.png"/><Relationship Id="rId11" Type="http://schemas.openxmlformats.org/officeDocument/2006/relationships/image" Target="../media/image566.png"/><Relationship Id="rId24" Type="http://schemas.openxmlformats.org/officeDocument/2006/relationships/image" Target="../media/image579.png"/><Relationship Id="rId5" Type="http://schemas.openxmlformats.org/officeDocument/2006/relationships/image" Target="../media/image560.png"/><Relationship Id="rId15" Type="http://schemas.openxmlformats.org/officeDocument/2006/relationships/image" Target="../media/image570.png"/><Relationship Id="rId23" Type="http://schemas.openxmlformats.org/officeDocument/2006/relationships/image" Target="../media/image578.png"/><Relationship Id="rId10" Type="http://schemas.openxmlformats.org/officeDocument/2006/relationships/image" Target="../media/image565.png"/><Relationship Id="rId19" Type="http://schemas.openxmlformats.org/officeDocument/2006/relationships/image" Target="../media/image574.png"/><Relationship Id="rId4" Type="http://schemas.openxmlformats.org/officeDocument/2006/relationships/image" Target="../media/image559.png"/><Relationship Id="rId9" Type="http://schemas.openxmlformats.org/officeDocument/2006/relationships/image" Target="../media/image564.png"/><Relationship Id="rId14" Type="http://schemas.openxmlformats.org/officeDocument/2006/relationships/image" Target="../media/image569.png"/><Relationship Id="rId22" Type="http://schemas.openxmlformats.org/officeDocument/2006/relationships/image" Target="../media/image57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7.png"/><Relationship Id="rId13" Type="http://schemas.openxmlformats.org/officeDocument/2006/relationships/image" Target="../media/image592.png"/><Relationship Id="rId3" Type="http://schemas.openxmlformats.org/officeDocument/2006/relationships/image" Target="../media/image582.png"/><Relationship Id="rId7" Type="http://schemas.openxmlformats.org/officeDocument/2006/relationships/image" Target="../media/image586.png"/><Relationship Id="rId12" Type="http://schemas.openxmlformats.org/officeDocument/2006/relationships/image" Target="../media/image59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5.png"/><Relationship Id="rId11" Type="http://schemas.openxmlformats.org/officeDocument/2006/relationships/image" Target="../media/image590.png"/><Relationship Id="rId5" Type="http://schemas.openxmlformats.org/officeDocument/2006/relationships/image" Target="../media/image584.png"/><Relationship Id="rId10" Type="http://schemas.openxmlformats.org/officeDocument/2006/relationships/image" Target="../media/image589.png"/><Relationship Id="rId4" Type="http://schemas.openxmlformats.org/officeDocument/2006/relationships/image" Target="../media/image583.png"/><Relationship Id="rId9" Type="http://schemas.openxmlformats.org/officeDocument/2006/relationships/image" Target="../media/image588.png"/><Relationship Id="rId14" Type="http://schemas.openxmlformats.org/officeDocument/2006/relationships/image" Target="../media/image59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9.png"/><Relationship Id="rId3" Type="http://schemas.openxmlformats.org/officeDocument/2006/relationships/image" Target="../media/image594.png"/><Relationship Id="rId7" Type="http://schemas.openxmlformats.org/officeDocument/2006/relationships/image" Target="../media/image598.png"/><Relationship Id="rId12" Type="http://schemas.openxmlformats.org/officeDocument/2006/relationships/image" Target="../media/image60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7.png"/><Relationship Id="rId11" Type="http://schemas.openxmlformats.org/officeDocument/2006/relationships/image" Target="../media/image602.png"/><Relationship Id="rId5" Type="http://schemas.openxmlformats.org/officeDocument/2006/relationships/image" Target="../media/image596.png"/><Relationship Id="rId10" Type="http://schemas.openxmlformats.org/officeDocument/2006/relationships/image" Target="../media/image601.png"/><Relationship Id="rId4" Type="http://schemas.openxmlformats.org/officeDocument/2006/relationships/image" Target="../media/image595.png"/><Relationship Id="rId9" Type="http://schemas.openxmlformats.org/officeDocument/2006/relationships/image" Target="../media/image60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9.png"/><Relationship Id="rId13" Type="http://schemas.openxmlformats.org/officeDocument/2006/relationships/image" Target="../media/image614.png"/><Relationship Id="rId18" Type="http://schemas.openxmlformats.org/officeDocument/2006/relationships/image" Target="../media/image619.png"/><Relationship Id="rId3" Type="http://schemas.openxmlformats.org/officeDocument/2006/relationships/image" Target="../media/image604.png"/><Relationship Id="rId7" Type="http://schemas.openxmlformats.org/officeDocument/2006/relationships/image" Target="../media/image608.png"/><Relationship Id="rId12" Type="http://schemas.openxmlformats.org/officeDocument/2006/relationships/image" Target="../media/image613.png"/><Relationship Id="rId17" Type="http://schemas.openxmlformats.org/officeDocument/2006/relationships/image" Target="../media/image618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617.png"/><Relationship Id="rId20" Type="http://schemas.openxmlformats.org/officeDocument/2006/relationships/image" Target="../media/image6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7.png"/><Relationship Id="rId11" Type="http://schemas.openxmlformats.org/officeDocument/2006/relationships/image" Target="../media/image612.png"/><Relationship Id="rId5" Type="http://schemas.openxmlformats.org/officeDocument/2006/relationships/image" Target="../media/image606.png"/><Relationship Id="rId15" Type="http://schemas.openxmlformats.org/officeDocument/2006/relationships/image" Target="../media/image616.png"/><Relationship Id="rId10" Type="http://schemas.openxmlformats.org/officeDocument/2006/relationships/image" Target="../media/image611.png"/><Relationship Id="rId19" Type="http://schemas.openxmlformats.org/officeDocument/2006/relationships/image" Target="../media/image620.png"/><Relationship Id="rId4" Type="http://schemas.openxmlformats.org/officeDocument/2006/relationships/image" Target="../media/image605.png"/><Relationship Id="rId9" Type="http://schemas.openxmlformats.org/officeDocument/2006/relationships/image" Target="../media/image610.png"/><Relationship Id="rId14" Type="http://schemas.openxmlformats.org/officeDocument/2006/relationships/image" Target="../media/image61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7.png"/><Relationship Id="rId13" Type="http://schemas.openxmlformats.org/officeDocument/2006/relationships/image" Target="../media/image632.png"/><Relationship Id="rId3" Type="http://schemas.openxmlformats.org/officeDocument/2006/relationships/image" Target="../media/image622.png"/><Relationship Id="rId7" Type="http://schemas.openxmlformats.org/officeDocument/2006/relationships/image" Target="../media/image626.png"/><Relationship Id="rId12" Type="http://schemas.openxmlformats.org/officeDocument/2006/relationships/image" Target="../media/image6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5.png"/><Relationship Id="rId11" Type="http://schemas.openxmlformats.org/officeDocument/2006/relationships/image" Target="../media/image630.png"/><Relationship Id="rId5" Type="http://schemas.openxmlformats.org/officeDocument/2006/relationships/image" Target="../media/image624.png"/><Relationship Id="rId10" Type="http://schemas.openxmlformats.org/officeDocument/2006/relationships/image" Target="../media/image629.png"/><Relationship Id="rId4" Type="http://schemas.openxmlformats.org/officeDocument/2006/relationships/image" Target="../media/image623.png"/><Relationship Id="rId9" Type="http://schemas.openxmlformats.org/officeDocument/2006/relationships/image" Target="../media/image628.png"/><Relationship Id="rId14" Type="http://schemas.openxmlformats.org/officeDocument/2006/relationships/image" Target="../media/image63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9.png"/><Relationship Id="rId13" Type="http://schemas.openxmlformats.org/officeDocument/2006/relationships/image" Target="../media/image644.png"/><Relationship Id="rId3" Type="http://schemas.openxmlformats.org/officeDocument/2006/relationships/image" Target="../media/image634.png"/><Relationship Id="rId7" Type="http://schemas.openxmlformats.org/officeDocument/2006/relationships/image" Target="../media/image638.png"/><Relationship Id="rId12" Type="http://schemas.openxmlformats.org/officeDocument/2006/relationships/image" Target="../media/image6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7.png"/><Relationship Id="rId11" Type="http://schemas.openxmlformats.org/officeDocument/2006/relationships/image" Target="../media/image642.png"/><Relationship Id="rId5" Type="http://schemas.openxmlformats.org/officeDocument/2006/relationships/image" Target="../media/image636.png"/><Relationship Id="rId10" Type="http://schemas.openxmlformats.org/officeDocument/2006/relationships/image" Target="../media/image641.png"/><Relationship Id="rId4" Type="http://schemas.openxmlformats.org/officeDocument/2006/relationships/image" Target="../media/image635.png"/><Relationship Id="rId9" Type="http://schemas.openxmlformats.org/officeDocument/2006/relationships/image" Target="../media/image64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645.png"/><Relationship Id="rId7" Type="http://schemas.openxmlformats.org/officeDocument/2006/relationships/image" Target="../media/image6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8.png"/><Relationship Id="rId11" Type="http://schemas.openxmlformats.org/officeDocument/2006/relationships/image" Target="../media/image653.png"/><Relationship Id="rId5" Type="http://schemas.openxmlformats.org/officeDocument/2006/relationships/image" Target="../media/image647.png"/><Relationship Id="rId10" Type="http://schemas.openxmlformats.org/officeDocument/2006/relationships/image" Target="../media/image652.png"/><Relationship Id="rId4" Type="http://schemas.openxmlformats.org/officeDocument/2006/relationships/image" Target="../media/image646.png"/><Relationship Id="rId9" Type="http://schemas.openxmlformats.org/officeDocument/2006/relationships/image" Target="../media/image65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8.png"/><Relationship Id="rId13" Type="http://schemas.openxmlformats.org/officeDocument/2006/relationships/image" Target="../media/image663.png"/><Relationship Id="rId18" Type="http://schemas.openxmlformats.org/officeDocument/2006/relationships/image" Target="../media/image668.png"/><Relationship Id="rId3" Type="http://schemas.openxmlformats.org/officeDocument/2006/relationships/image" Target="../media/image645.png"/><Relationship Id="rId7" Type="http://schemas.openxmlformats.org/officeDocument/2006/relationships/image" Target="../media/image657.png"/><Relationship Id="rId12" Type="http://schemas.openxmlformats.org/officeDocument/2006/relationships/image" Target="../media/image662.png"/><Relationship Id="rId17" Type="http://schemas.openxmlformats.org/officeDocument/2006/relationships/image" Target="../media/image667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66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6.png"/><Relationship Id="rId11" Type="http://schemas.openxmlformats.org/officeDocument/2006/relationships/image" Target="../media/image661.png"/><Relationship Id="rId5" Type="http://schemas.openxmlformats.org/officeDocument/2006/relationships/image" Target="../media/image655.png"/><Relationship Id="rId15" Type="http://schemas.openxmlformats.org/officeDocument/2006/relationships/image" Target="../media/image665.png"/><Relationship Id="rId10" Type="http://schemas.openxmlformats.org/officeDocument/2006/relationships/image" Target="../media/image660.png"/><Relationship Id="rId19" Type="http://schemas.openxmlformats.org/officeDocument/2006/relationships/image" Target="../media/image669.png"/><Relationship Id="rId4" Type="http://schemas.openxmlformats.org/officeDocument/2006/relationships/image" Target="../media/image654.png"/><Relationship Id="rId9" Type="http://schemas.openxmlformats.org/officeDocument/2006/relationships/image" Target="../media/image659.png"/><Relationship Id="rId14" Type="http://schemas.openxmlformats.org/officeDocument/2006/relationships/image" Target="../media/image66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4.png"/><Relationship Id="rId3" Type="http://schemas.openxmlformats.org/officeDocument/2006/relationships/image" Target="../media/image645.png"/><Relationship Id="rId7" Type="http://schemas.openxmlformats.org/officeDocument/2006/relationships/image" Target="../media/image6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2.png"/><Relationship Id="rId11" Type="http://schemas.openxmlformats.org/officeDocument/2006/relationships/image" Target="../media/image677.png"/><Relationship Id="rId5" Type="http://schemas.openxmlformats.org/officeDocument/2006/relationships/image" Target="../media/image671.png"/><Relationship Id="rId10" Type="http://schemas.openxmlformats.org/officeDocument/2006/relationships/image" Target="../media/image676.png"/><Relationship Id="rId4" Type="http://schemas.openxmlformats.org/officeDocument/2006/relationships/image" Target="../media/image670.png"/><Relationship Id="rId9" Type="http://schemas.openxmlformats.org/officeDocument/2006/relationships/image" Target="../media/image67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2.png"/><Relationship Id="rId13" Type="http://schemas.openxmlformats.org/officeDocument/2006/relationships/image" Target="../media/image687.png"/><Relationship Id="rId18" Type="http://schemas.openxmlformats.org/officeDocument/2006/relationships/image" Target="../media/image692.png"/><Relationship Id="rId3" Type="http://schemas.openxmlformats.org/officeDocument/2006/relationships/image" Target="../media/image645.png"/><Relationship Id="rId21" Type="http://schemas.openxmlformats.org/officeDocument/2006/relationships/image" Target="../media/image695.png"/><Relationship Id="rId7" Type="http://schemas.openxmlformats.org/officeDocument/2006/relationships/image" Target="../media/image681.png"/><Relationship Id="rId12" Type="http://schemas.openxmlformats.org/officeDocument/2006/relationships/image" Target="../media/image686.png"/><Relationship Id="rId17" Type="http://schemas.openxmlformats.org/officeDocument/2006/relationships/image" Target="../media/image691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690.png"/><Relationship Id="rId20" Type="http://schemas.openxmlformats.org/officeDocument/2006/relationships/image" Target="../media/image69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0.png"/><Relationship Id="rId11" Type="http://schemas.openxmlformats.org/officeDocument/2006/relationships/image" Target="../media/image685.png"/><Relationship Id="rId5" Type="http://schemas.openxmlformats.org/officeDocument/2006/relationships/image" Target="../media/image679.png"/><Relationship Id="rId15" Type="http://schemas.openxmlformats.org/officeDocument/2006/relationships/image" Target="../media/image689.png"/><Relationship Id="rId10" Type="http://schemas.openxmlformats.org/officeDocument/2006/relationships/image" Target="../media/image684.png"/><Relationship Id="rId19" Type="http://schemas.openxmlformats.org/officeDocument/2006/relationships/image" Target="../media/image693.png"/><Relationship Id="rId4" Type="http://schemas.openxmlformats.org/officeDocument/2006/relationships/image" Target="../media/image678.png"/><Relationship Id="rId9" Type="http://schemas.openxmlformats.org/officeDocument/2006/relationships/image" Target="../media/image683.png"/><Relationship Id="rId14" Type="http://schemas.openxmlformats.org/officeDocument/2006/relationships/image" Target="../media/image68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1.png"/><Relationship Id="rId13" Type="http://schemas.openxmlformats.org/officeDocument/2006/relationships/image" Target="../media/image706.png"/><Relationship Id="rId3" Type="http://schemas.openxmlformats.org/officeDocument/2006/relationships/image" Target="../media/image696.png"/><Relationship Id="rId7" Type="http://schemas.openxmlformats.org/officeDocument/2006/relationships/image" Target="../media/image700.png"/><Relationship Id="rId12" Type="http://schemas.openxmlformats.org/officeDocument/2006/relationships/image" Target="../media/image705.png"/><Relationship Id="rId17" Type="http://schemas.openxmlformats.org/officeDocument/2006/relationships/image" Target="../media/image710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70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9.png"/><Relationship Id="rId11" Type="http://schemas.openxmlformats.org/officeDocument/2006/relationships/image" Target="../media/image704.png"/><Relationship Id="rId5" Type="http://schemas.openxmlformats.org/officeDocument/2006/relationships/image" Target="../media/image698.png"/><Relationship Id="rId15" Type="http://schemas.openxmlformats.org/officeDocument/2006/relationships/image" Target="../media/image708.png"/><Relationship Id="rId10" Type="http://schemas.openxmlformats.org/officeDocument/2006/relationships/image" Target="../media/image703.png"/><Relationship Id="rId4" Type="http://schemas.openxmlformats.org/officeDocument/2006/relationships/image" Target="../media/image697.png"/><Relationship Id="rId9" Type="http://schemas.openxmlformats.org/officeDocument/2006/relationships/image" Target="../media/image702.png"/><Relationship Id="rId14" Type="http://schemas.openxmlformats.org/officeDocument/2006/relationships/image" Target="../media/image70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6.png"/><Relationship Id="rId13" Type="http://schemas.openxmlformats.org/officeDocument/2006/relationships/image" Target="../media/image721.png"/><Relationship Id="rId18" Type="http://schemas.openxmlformats.org/officeDocument/2006/relationships/image" Target="../media/image726.png"/><Relationship Id="rId3" Type="http://schemas.openxmlformats.org/officeDocument/2006/relationships/image" Target="../media/image711.png"/><Relationship Id="rId7" Type="http://schemas.openxmlformats.org/officeDocument/2006/relationships/image" Target="../media/image715.png"/><Relationship Id="rId12" Type="http://schemas.openxmlformats.org/officeDocument/2006/relationships/image" Target="../media/image720.png"/><Relationship Id="rId17" Type="http://schemas.openxmlformats.org/officeDocument/2006/relationships/image" Target="../media/image725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7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4.png"/><Relationship Id="rId11" Type="http://schemas.openxmlformats.org/officeDocument/2006/relationships/image" Target="../media/image719.png"/><Relationship Id="rId5" Type="http://schemas.openxmlformats.org/officeDocument/2006/relationships/image" Target="../media/image713.png"/><Relationship Id="rId15" Type="http://schemas.openxmlformats.org/officeDocument/2006/relationships/image" Target="../media/image723.png"/><Relationship Id="rId10" Type="http://schemas.openxmlformats.org/officeDocument/2006/relationships/image" Target="../media/image718.png"/><Relationship Id="rId19" Type="http://schemas.openxmlformats.org/officeDocument/2006/relationships/image" Target="../media/image727.png"/><Relationship Id="rId4" Type="http://schemas.openxmlformats.org/officeDocument/2006/relationships/image" Target="../media/image712.png"/><Relationship Id="rId9" Type="http://schemas.openxmlformats.org/officeDocument/2006/relationships/image" Target="../media/image717.png"/><Relationship Id="rId14" Type="http://schemas.openxmlformats.org/officeDocument/2006/relationships/image" Target="../media/image7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3.png"/><Relationship Id="rId3" Type="http://schemas.openxmlformats.org/officeDocument/2006/relationships/image" Target="../media/image728.png"/><Relationship Id="rId7" Type="http://schemas.openxmlformats.org/officeDocument/2006/relationships/image" Target="../media/image73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1.png"/><Relationship Id="rId5" Type="http://schemas.openxmlformats.org/officeDocument/2006/relationships/image" Target="../media/image730.png"/><Relationship Id="rId10" Type="http://schemas.openxmlformats.org/officeDocument/2006/relationships/image" Target="../media/image735.png"/><Relationship Id="rId4" Type="http://schemas.openxmlformats.org/officeDocument/2006/relationships/image" Target="../media/image729.png"/><Relationship Id="rId9" Type="http://schemas.openxmlformats.org/officeDocument/2006/relationships/image" Target="../media/image73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1.png"/><Relationship Id="rId3" Type="http://schemas.openxmlformats.org/officeDocument/2006/relationships/image" Target="../media/image736.png"/><Relationship Id="rId7" Type="http://schemas.openxmlformats.org/officeDocument/2006/relationships/image" Target="../media/image7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9.png"/><Relationship Id="rId5" Type="http://schemas.openxmlformats.org/officeDocument/2006/relationships/image" Target="../media/image738.png"/><Relationship Id="rId4" Type="http://schemas.openxmlformats.org/officeDocument/2006/relationships/image" Target="../media/image73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7.png"/><Relationship Id="rId13" Type="http://schemas.openxmlformats.org/officeDocument/2006/relationships/image" Target="../media/image752.png"/><Relationship Id="rId18" Type="http://schemas.openxmlformats.org/officeDocument/2006/relationships/image" Target="../media/image757.png"/><Relationship Id="rId3" Type="http://schemas.openxmlformats.org/officeDocument/2006/relationships/image" Target="../media/image742.png"/><Relationship Id="rId7" Type="http://schemas.openxmlformats.org/officeDocument/2006/relationships/image" Target="../media/image746.png"/><Relationship Id="rId12" Type="http://schemas.openxmlformats.org/officeDocument/2006/relationships/image" Target="../media/image751.png"/><Relationship Id="rId17" Type="http://schemas.openxmlformats.org/officeDocument/2006/relationships/image" Target="../media/image756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75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5.png"/><Relationship Id="rId11" Type="http://schemas.openxmlformats.org/officeDocument/2006/relationships/image" Target="../media/image750.png"/><Relationship Id="rId5" Type="http://schemas.openxmlformats.org/officeDocument/2006/relationships/image" Target="../media/image744.png"/><Relationship Id="rId15" Type="http://schemas.openxmlformats.org/officeDocument/2006/relationships/image" Target="../media/image754.png"/><Relationship Id="rId10" Type="http://schemas.openxmlformats.org/officeDocument/2006/relationships/image" Target="../media/image749.png"/><Relationship Id="rId19" Type="http://schemas.openxmlformats.org/officeDocument/2006/relationships/image" Target="../media/image758.png"/><Relationship Id="rId4" Type="http://schemas.openxmlformats.org/officeDocument/2006/relationships/image" Target="../media/image743.png"/><Relationship Id="rId9" Type="http://schemas.openxmlformats.org/officeDocument/2006/relationships/image" Target="../media/image748.png"/><Relationship Id="rId14" Type="http://schemas.openxmlformats.org/officeDocument/2006/relationships/image" Target="../media/image75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4.png"/><Relationship Id="rId13" Type="http://schemas.openxmlformats.org/officeDocument/2006/relationships/image" Target="../media/image769.png"/><Relationship Id="rId18" Type="http://schemas.openxmlformats.org/officeDocument/2006/relationships/image" Target="../media/image774.png"/><Relationship Id="rId3" Type="http://schemas.openxmlformats.org/officeDocument/2006/relationships/image" Target="../media/image759.png"/><Relationship Id="rId21" Type="http://schemas.openxmlformats.org/officeDocument/2006/relationships/image" Target="../media/image777.png"/><Relationship Id="rId7" Type="http://schemas.openxmlformats.org/officeDocument/2006/relationships/image" Target="../media/image763.png"/><Relationship Id="rId12" Type="http://schemas.openxmlformats.org/officeDocument/2006/relationships/image" Target="../media/image768.png"/><Relationship Id="rId17" Type="http://schemas.openxmlformats.org/officeDocument/2006/relationships/image" Target="../media/image773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772.png"/><Relationship Id="rId20" Type="http://schemas.openxmlformats.org/officeDocument/2006/relationships/image" Target="../media/image77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2.png"/><Relationship Id="rId11" Type="http://schemas.openxmlformats.org/officeDocument/2006/relationships/image" Target="../media/image767.png"/><Relationship Id="rId5" Type="http://schemas.openxmlformats.org/officeDocument/2006/relationships/image" Target="../media/image761.png"/><Relationship Id="rId15" Type="http://schemas.openxmlformats.org/officeDocument/2006/relationships/image" Target="../media/image771.png"/><Relationship Id="rId10" Type="http://schemas.openxmlformats.org/officeDocument/2006/relationships/image" Target="../media/image766.png"/><Relationship Id="rId19" Type="http://schemas.openxmlformats.org/officeDocument/2006/relationships/image" Target="../media/image775.png"/><Relationship Id="rId4" Type="http://schemas.openxmlformats.org/officeDocument/2006/relationships/image" Target="../media/image760.png"/><Relationship Id="rId9" Type="http://schemas.openxmlformats.org/officeDocument/2006/relationships/image" Target="../media/image765.png"/><Relationship Id="rId14" Type="http://schemas.openxmlformats.org/officeDocument/2006/relationships/image" Target="../media/image77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3.png"/><Relationship Id="rId13" Type="http://schemas.openxmlformats.org/officeDocument/2006/relationships/image" Target="../media/image788.png"/><Relationship Id="rId18" Type="http://schemas.openxmlformats.org/officeDocument/2006/relationships/image" Target="../media/image793.png"/><Relationship Id="rId3" Type="http://schemas.openxmlformats.org/officeDocument/2006/relationships/image" Target="../media/image778.png"/><Relationship Id="rId21" Type="http://schemas.openxmlformats.org/officeDocument/2006/relationships/image" Target="../media/image796.png"/><Relationship Id="rId7" Type="http://schemas.openxmlformats.org/officeDocument/2006/relationships/image" Target="../media/image782.png"/><Relationship Id="rId12" Type="http://schemas.openxmlformats.org/officeDocument/2006/relationships/image" Target="../media/image787.png"/><Relationship Id="rId17" Type="http://schemas.openxmlformats.org/officeDocument/2006/relationships/image" Target="../media/image792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791.png"/><Relationship Id="rId20" Type="http://schemas.openxmlformats.org/officeDocument/2006/relationships/image" Target="../media/image79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1.png"/><Relationship Id="rId11" Type="http://schemas.openxmlformats.org/officeDocument/2006/relationships/image" Target="../media/image786.png"/><Relationship Id="rId24" Type="http://schemas.openxmlformats.org/officeDocument/2006/relationships/image" Target="../media/image799.png"/><Relationship Id="rId5" Type="http://schemas.openxmlformats.org/officeDocument/2006/relationships/image" Target="../media/image780.png"/><Relationship Id="rId15" Type="http://schemas.openxmlformats.org/officeDocument/2006/relationships/image" Target="../media/image790.png"/><Relationship Id="rId23" Type="http://schemas.openxmlformats.org/officeDocument/2006/relationships/image" Target="../media/image798.png"/><Relationship Id="rId10" Type="http://schemas.openxmlformats.org/officeDocument/2006/relationships/image" Target="../media/image785.png"/><Relationship Id="rId19" Type="http://schemas.openxmlformats.org/officeDocument/2006/relationships/image" Target="../media/image794.png"/><Relationship Id="rId4" Type="http://schemas.openxmlformats.org/officeDocument/2006/relationships/image" Target="../media/image779.png"/><Relationship Id="rId9" Type="http://schemas.openxmlformats.org/officeDocument/2006/relationships/image" Target="../media/image784.png"/><Relationship Id="rId14" Type="http://schemas.openxmlformats.org/officeDocument/2006/relationships/image" Target="../media/image789.png"/><Relationship Id="rId22" Type="http://schemas.openxmlformats.org/officeDocument/2006/relationships/image" Target="../media/image79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3.png"/><Relationship Id="rId3" Type="http://schemas.openxmlformats.org/officeDocument/2006/relationships/image" Target="../media/image778.png"/><Relationship Id="rId7" Type="http://schemas.openxmlformats.org/officeDocument/2006/relationships/image" Target="../media/image80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01.png"/><Relationship Id="rId5" Type="http://schemas.openxmlformats.org/officeDocument/2006/relationships/image" Target="../media/image800.png"/><Relationship Id="rId10" Type="http://schemas.openxmlformats.org/officeDocument/2006/relationships/image" Target="../media/image805.png"/><Relationship Id="rId4" Type="http://schemas.openxmlformats.org/officeDocument/2006/relationships/image" Target="../media/image779.png"/><Relationship Id="rId9" Type="http://schemas.openxmlformats.org/officeDocument/2006/relationships/image" Target="../media/image80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1.png"/><Relationship Id="rId13" Type="http://schemas.openxmlformats.org/officeDocument/2006/relationships/image" Target="../media/image816.png"/><Relationship Id="rId18" Type="http://schemas.openxmlformats.org/officeDocument/2006/relationships/image" Target="../media/image821.png"/><Relationship Id="rId3" Type="http://schemas.openxmlformats.org/officeDocument/2006/relationships/image" Target="../media/image806.png"/><Relationship Id="rId7" Type="http://schemas.openxmlformats.org/officeDocument/2006/relationships/image" Target="../media/image810.png"/><Relationship Id="rId12" Type="http://schemas.openxmlformats.org/officeDocument/2006/relationships/image" Target="../media/image815.png"/><Relationship Id="rId17" Type="http://schemas.openxmlformats.org/officeDocument/2006/relationships/image" Target="../media/image820.pn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819.png"/><Relationship Id="rId20" Type="http://schemas.openxmlformats.org/officeDocument/2006/relationships/image" Target="../media/image82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09.png"/><Relationship Id="rId11" Type="http://schemas.openxmlformats.org/officeDocument/2006/relationships/image" Target="../media/image814.png"/><Relationship Id="rId5" Type="http://schemas.openxmlformats.org/officeDocument/2006/relationships/image" Target="../media/image808.png"/><Relationship Id="rId15" Type="http://schemas.openxmlformats.org/officeDocument/2006/relationships/image" Target="../media/image818.png"/><Relationship Id="rId10" Type="http://schemas.openxmlformats.org/officeDocument/2006/relationships/image" Target="../media/image813.png"/><Relationship Id="rId19" Type="http://schemas.openxmlformats.org/officeDocument/2006/relationships/image" Target="../media/image822.png"/><Relationship Id="rId4" Type="http://schemas.openxmlformats.org/officeDocument/2006/relationships/image" Target="../media/image807.png"/><Relationship Id="rId9" Type="http://schemas.openxmlformats.org/officeDocument/2006/relationships/image" Target="../media/image812.png"/><Relationship Id="rId14" Type="http://schemas.openxmlformats.org/officeDocument/2006/relationships/image" Target="../media/image81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9.png"/><Relationship Id="rId13" Type="http://schemas.openxmlformats.org/officeDocument/2006/relationships/image" Target="../media/image834.png"/><Relationship Id="rId18" Type="http://schemas.openxmlformats.org/officeDocument/2006/relationships/image" Target="../media/image839.png"/><Relationship Id="rId3" Type="http://schemas.openxmlformats.org/officeDocument/2006/relationships/image" Target="../media/image824.png"/><Relationship Id="rId21" Type="http://schemas.openxmlformats.org/officeDocument/2006/relationships/image" Target="../media/image842.png"/><Relationship Id="rId7" Type="http://schemas.openxmlformats.org/officeDocument/2006/relationships/image" Target="../media/image828.png"/><Relationship Id="rId12" Type="http://schemas.openxmlformats.org/officeDocument/2006/relationships/image" Target="../media/image833.png"/><Relationship Id="rId17" Type="http://schemas.openxmlformats.org/officeDocument/2006/relationships/image" Target="../media/image838.png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837.png"/><Relationship Id="rId20" Type="http://schemas.openxmlformats.org/officeDocument/2006/relationships/image" Target="../media/image84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27.png"/><Relationship Id="rId11" Type="http://schemas.openxmlformats.org/officeDocument/2006/relationships/image" Target="../media/image832.png"/><Relationship Id="rId5" Type="http://schemas.openxmlformats.org/officeDocument/2006/relationships/image" Target="../media/image826.png"/><Relationship Id="rId15" Type="http://schemas.openxmlformats.org/officeDocument/2006/relationships/image" Target="../media/image836.png"/><Relationship Id="rId10" Type="http://schemas.openxmlformats.org/officeDocument/2006/relationships/image" Target="../media/image831.png"/><Relationship Id="rId19" Type="http://schemas.openxmlformats.org/officeDocument/2006/relationships/image" Target="../media/image840.png"/><Relationship Id="rId4" Type="http://schemas.openxmlformats.org/officeDocument/2006/relationships/image" Target="../media/image825.png"/><Relationship Id="rId9" Type="http://schemas.openxmlformats.org/officeDocument/2006/relationships/image" Target="../media/image830.png"/><Relationship Id="rId14" Type="http://schemas.openxmlformats.org/officeDocument/2006/relationships/image" Target="../media/image835.png"/><Relationship Id="rId22" Type="http://schemas.openxmlformats.org/officeDocument/2006/relationships/image" Target="../media/image84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9.png"/><Relationship Id="rId3" Type="http://schemas.openxmlformats.org/officeDocument/2006/relationships/image" Target="../media/image844.png"/><Relationship Id="rId7" Type="http://schemas.openxmlformats.org/officeDocument/2006/relationships/image" Target="../media/image84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47.png"/><Relationship Id="rId5" Type="http://schemas.openxmlformats.org/officeDocument/2006/relationships/image" Target="../media/image846.png"/><Relationship Id="rId10" Type="http://schemas.openxmlformats.org/officeDocument/2006/relationships/image" Target="../media/image851.png"/><Relationship Id="rId4" Type="http://schemas.openxmlformats.org/officeDocument/2006/relationships/image" Target="../media/image845.png"/><Relationship Id="rId9" Type="http://schemas.openxmlformats.org/officeDocument/2006/relationships/image" Target="../media/image85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7.png"/><Relationship Id="rId3" Type="http://schemas.openxmlformats.org/officeDocument/2006/relationships/image" Target="../media/image852.png"/><Relationship Id="rId7" Type="http://schemas.openxmlformats.org/officeDocument/2006/relationships/image" Target="../media/image85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55.png"/><Relationship Id="rId5" Type="http://schemas.openxmlformats.org/officeDocument/2006/relationships/image" Target="../media/image854.png"/><Relationship Id="rId10" Type="http://schemas.openxmlformats.org/officeDocument/2006/relationships/image" Target="../media/image859.png"/><Relationship Id="rId4" Type="http://schemas.openxmlformats.org/officeDocument/2006/relationships/image" Target="../media/image853.png"/><Relationship Id="rId9" Type="http://schemas.openxmlformats.org/officeDocument/2006/relationships/image" Target="../media/image8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5.png"/><Relationship Id="rId13" Type="http://schemas.openxmlformats.org/officeDocument/2006/relationships/image" Target="../media/image870.png"/><Relationship Id="rId18" Type="http://schemas.openxmlformats.org/officeDocument/2006/relationships/image" Target="../media/image875.png"/><Relationship Id="rId3" Type="http://schemas.openxmlformats.org/officeDocument/2006/relationships/notesSlide" Target="../notesSlides/notesSlide60.xml"/><Relationship Id="rId21" Type="http://schemas.openxmlformats.org/officeDocument/2006/relationships/image" Target="../media/image860.wmf"/><Relationship Id="rId7" Type="http://schemas.openxmlformats.org/officeDocument/2006/relationships/image" Target="../media/image864.png"/><Relationship Id="rId12" Type="http://schemas.openxmlformats.org/officeDocument/2006/relationships/image" Target="../media/image869.png"/><Relationship Id="rId17" Type="http://schemas.openxmlformats.org/officeDocument/2006/relationships/image" Target="../media/image874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873.png"/><Relationship Id="rId20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863.png"/><Relationship Id="rId11" Type="http://schemas.openxmlformats.org/officeDocument/2006/relationships/image" Target="../media/image868.png"/><Relationship Id="rId24" Type="http://schemas.openxmlformats.org/officeDocument/2006/relationships/image" Target="../media/image878.png"/><Relationship Id="rId5" Type="http://schemas.openxmlformats.org/officeDocument/2006/relationships/image" Target="../media/image862.png"/><Relationship Id="rId15" Type="http://schemas.openxmlformats.org/officeDocument/2006/relationships/image" Target="../media/image872.png"/><Relationship Id="rId23" Type="http://schemas.openxmlformats.org/officeDocument/2006/relationships/image" Target="../media/image877.png"/><Relationship Id="rId10" Type="http://schemas.openxmlformats.org/officeDocument/2006/relationships/image" Target="../media/image867.png"/><Relationship Id="rId19" Type="http://schemas.openxmlformats.org/officeDocument/2006/relationships/image" Target="../media/image876.png"/><Relationship Id="rId4" Type="http://schemas.openxmlformats.org/officeDocument/2006/relationships/image" Target="../media/image861.png"/><Relationship Id="rId9" Type="http://schemas.openxmlformats.org/officeDocument/2006/relationships/image" Target="../media/image866.png"/><Relationship Id="rId14" Type="http://schemas.openxmlformats.org/officeDocument/2006/relationships/image" Target="../media/image871.png"/><Relationship Id="rId22" Type="http://schemas.openxmlformats.org/officeDocument/2006/relationships/oleObject" Target="../embeddings/oleObject2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2.png"/><Relationship Id="rId13" Type="http://schemas.openxmlformats.org/officeDocument/2006/relationships/image" Target="../media/image887.png"/><Relationship Id="rId18" Type="http://schemas.openxmlformats.org/officeDocument/2006/relationships/image" Target="../media/image892.png"/><Relationship Id="rId3" Type="http://schemas.openxmlformats.org/officeDocument/2006/relationships/notesSlide" Target="../notesSlides/notesSlide61.xml"/><Relationship Id="rId21" Type="http://schemas.openxmlformats.org/officeDocument/2006/relationships/image" Target="../media/image860.wmf"/><Relationship Id="rId7" Type="http://schemas.openxmlformats.org/officeDocument/2006/relationships/image" Target="../media/image881.png"/><Relationship Id="rId12" Type="http://schemas.openxmlformats.org/officeDocument/2006/relationships/image" Target="../media/image886.png"/><Relationship Id="rId17" Type="http://schemas.openxmlformats.org/officeDocument/2006/relationships/image" Target="../media/image891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890.png"/><Relationship Id="rId20" Type="http://schemas.openxmlformats.org/officeDocument/2006/relationships/oleObject" Target="../embeddings/oleObject3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880.png"/><Relationship Id="rId11" Type="http://schemas.openxmlformats.org/officeDocument/2006/relationships/image" Target="../media/image885.png"/><Relationship Id="rId24" Type="http://schemas.openxmlformats.org/officeDocument/2006/relationships/image" Target="../media/image894.png"/><Relationship Id="rId5" Type="http://schemas.openxmlformats.org/officeDocument/2006/relationships/image" Target="../media/image879.png"/><Relationship Id="rId15" Type="http://schemas.openxmlformats.org/officeDocument/2006/relationships/image" Target="../media/image889.png"/><Relationship Id="rId23" Type="http://schemas.openxmlformats.org/officeDocument/2006/relationships/image" Target="../media/image893.png"/><Relationship Id="rId10" Type="http://schemas.openxmlformats.org/officeDocument/2006/relationships/image" Target="../media/image884.png"/><Relationship Id="rId19" Type="http://schemas.openxmlformats.org/officeDocument/2006/relationships/image" Target="../media/image876.png"/><Relationship Id="rId4" Type="http://schemas.openxmlformats.org/officeDocument/2006/relationships/image" Target="../media/image861.png"/><Relationship Id="rId9" Type="http://schemas.openxmlformats.org/officeDocument/2006/relationships/image" Target="../media/image883.png"/><Relationship Id="rId14" Type="http://schemas.openxmlformats.org/officeDocument/2006/relationships/image" Target="../media/image888.png"/><Relationship Id="rId22" Type="http://schemas.openxmlformats.org/officeDocument/2006/relationships/oleObject" Target="../embeddings/oleObject4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13" Type="http://schemas.openxmlformats.org/officeDocument/2006/relationships/image" Target="../media/image905.png"/><Relationship Id="rId3" Type="http://schemas.openxmlformats.org/officeDocument/2006/relationships/image" Target="../media/image895.tiff"/><Relationship Id="rId7" Type="http://schemas.openxmlformats.org/officeDocument/2006/relationships/image" Target="../media/image899.png"/><Relationship Id="rId12" Type="http://schemas.openxmlformats.org/officeDocument/2006/relationships/image" Target="../media/image90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98.png"/><Relationship Id="rId11" Type="http://schemas.openxmlformats.org/officeDocument/2006/relationships/image" Target="../media/image903.png"/><Relationship Id="rId5" Type="http://schemas.openxmlformats.org/officeDocument/2006/relationships/image" Target="../media/image897.png"/><Relationship Id="rId15" Type="http://schemas.openxmlformats.org/officeDocument/2006/relationships/image" Target="../media/image907.png"/><Relationship Id="rId10" Type="http://schemas.openxmlformats.org/officeDocument/2006/relationships/image" Target="../media/image902.png"/><Relationship Id="rId4" Type="http://schemas.openxmlformats.org/officeDocument/2006/relationships/image" Target="../media/image896.png"/><Relationship Id="rId9" Type="http://schemas.openxmlformats.org/officeDocument/2006/relationships/image" Target="../media/image901.png"/><Relationship Id="rId14" Type="http://schemas.openxmlformats.org/officeDocument/2006/relationships/image" Target="../media/image90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3.png"/><Relationship Id="rId13" Type="http://schemas.openxmlformats.org/officeDocument/2006/relationships/image" Target="../media/image918.png"/><Relationship Id="rId18" Type="http://schemas.openxmlformats.org/officeDocument/2006/relationships/image" Target="../media/image923.png"/><Relationship Id="rId3" Type="http://schemas.openxmlformats.org/officeDocument/2006/relationships/image" Target="../media/image908.png"/><Relationship Id="rId7" Type="http://schemas.openxmlformats.org/officeDocument/2006/relationships/image" Target="../media/image912.png"/><Relationship Id="rId12" Type="http://schemas.openxmlformats.org/officeDocument/2006/relationships/image" Target="../media/image917.png"/><Relationship Id="rId17" Type="http://schemas.openxmlformats.org/officeDocument/2006/relationships/image" Target="../media/image922.png"/><Relationship Id="rId2" Type="http://schemas.openxmlformats.org/officeDocument/2006/relationships/notesSlide" Target="../notesSlides/notesSlide63.xml"/><Relationship Id="rId16" Type="http://schemas.openxmlformats.org/officeDocument/2006/relationships/image" Target="../media/image92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11.png"/><Relationship Id="rId11" Type="http://schemas.openxmlformats.org/officeDocument/2006/relationships/image" Target="../media/image916.png"/><Relationship Id="rId5" Type="http://schemas.openxmlformats.org/officeDocument/2006/relationships/image" Target="../media/image910.png"/><Relationship Id="rId15" Type="http://schemas.openxmlformats.org/officeDocument/2006/relationships/image" Target="../media/image920.png"/><Relationship Id="rId10" Type="http://schemas.openxmlformats.org/officeDocument/2006/relationships/image" Target="../media/image915.png"/><Relationship Id="rId4" Type="http://schemas.openxmlformats.org/officeDocument/2006/relationships/image" Target="../media/image909.png"/><Relationship Id="rId9" Type="http://schemas.openxmlformats.org/officeDocument/2006/relationships/image" Target="../media/image914.png"/><Relationship Id="rId14" Type="http://schemas.openxmlformats.org/officeDocument/2006/relationships/image" Target="../media/image91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9.png"/><Relationship Id="rId13" Type="http://schemas.openxmlformats.org/officeDocument/2006/relationships/image" Target="../media/image934.png"/><Relationship Id="rId18" Type="http://schemas.openxmlformats.org/officeDocument/2006/relationships/image" Target="../media/image939.png"/><Relationship Id="rId3" Type="http://schemas.openxmlformats.org/officeDocument/2006/relationships/image" Target="../media/image924.png"/><Relationship Id="rId7" Type="http://schemas.openxmlformats.org/officeDocument/2006/relationships/image" Target="../media/image928.png"/><Relationship Id="rId12" Type="http://schemas.openxmlformats.org/officeDocument/2006/relationships/image" Target="../media/image933.png"/><Relationship Id="rId17" Type="http://schemas.openxmlformats.org/officeDocument/2006/relationships/image" Target="../media/image938.png"/><Relationship Id="rId2" Type="http://schemas.openxmlformats.org/officeDocument/2006/relationships/notesSlide" Target="../notesSlides/notesSlide64.xml"/><Relationship Id="rId16" Type="http://schemas.openxmlformats.org/officeDocument/2006/relationships/image" Target="../media/image93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27.png"/><Relationship Id="rId11" Type="http://schemas.openxmlformats.org/officeDocument/2006/relationships/image" Target="../media/image932.png"/><Relationship Id="rId5" Type="http://schemas.openxmlformats.org/officeDocument/2006/relationships/image" Target="../media/image926.png"/><Relationship Id="rId15" Type="http://schemas.openxmlformats.org/officeDocument/2006/relationships/image" Target="../media/image936.png"/><Relationship Id="rId10" Type="http://schemas.openxmlformats.org/officeDocument/2006/relationships/image" Target="../media/image931.png"/><Relationship Id="rId4" Type="http://schemas.openxmlformats.org/officeDocument/2006/relationships/image" Target="../media/image925.png"/><Relationship Id="rId9" Type="http://schemas.openxmlformats.org/officeDocument/2006/relationships/image" Target="../media/image930.png"/><Relationship Id="rId14" Type="http://schemas.openxmlformats.org/officeDocument/2006/relationships/image" Target="../media/image93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5.png"/><Relationship Id="rId3" Type="http://schemas.openxmlformats.org/officeDocument/2006/relationships/image" Target="../media/image940.png"/><Relationship Id="rId7" Type="http://schemas.openxmlformats.org/officeDocument/2006/relationships/image" Target="../media/image94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43.png"/><Relationship Id="rId11" Type="http://schemas.openxmlformats.org/officeDocument/2006/relationships/image" Target="../media/image948.png"/><Relationship Id="rId5" Type="http://schemas.openxmlformats.org/officeDocument/2006/relationships/image" Target="../media/image942.png"/><Relationship Id="rId10" Type="http://schemas.openxmlformats.org/officeDocument/2006/relationships/image" Target="../media/image947.png"/><Relationship Id="rId4" Type="http://schemas.openxmlformats.org/officeDocument/2006/relationships/image" Target="../media/image941.png"/><Relationship Id="rId9" Type="http://schemas.openxmlformats.org/officeDocument/2006/relationships/image" Target="../media/image94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3.png"/><Relationship Id="rId3" Type="http://schemas.openxmlformats.org/officeDocument/2006/relationships/image" Target="../media/image645.png"/><Relationship Id="rId7" Type="http://schemas.openxmlformats.org/officeDocument/2006/relationships/image" Target="../media/image95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51.png"/><Relationship Id="rId5" Type="http://schemas.openxmlformats.org/officeDocument/2006/relationships/image" Target="../media/image950.png"/><Relationship Id="rId4" Type="http://schemas.openxmlformats.org/officeDocument/2006/relationships/image" Target="../media/image949.png"/><Relationship Id="rId9" Type="http://schemas.openxmlformats.org/officeDocument/2006/relationships/image" Target="../media/image95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0.png"/><Relationship Id="rId3" Type="http://schemas.openxmlformats.org/officeDocument/2006/relationships/image" Target="../media/image955.png"/><Relationship Id="rId7" Type="http://schemas.openxmlformats.org/officeDocument/2006/relationships/image" Target="../media/image95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58.png"/><Relationship Id="rId5" Type="http://schemas.openxmlformats.org/officeDocument/2006/relationships/image" Target="../media/image957.png"/><Relationship Id="rId4" Type="http://schemas.openxmlformats.org/officeDocument/2006/relationships/image" Target="../media/image95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6.png"/><Relationship Id="rId3" Type="http://schemas.openxmlformats.org/officeDocument/2006/relationships/image" Target="../media/image961.png"/><Relationship Id="rId7" Type="http://schemas.openxmlformats.org/officeDocument/2006/relationships/image" Target="../media/image96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4.png"/><Relationship Id="rId11" Type="http://schemas.openxmlformats.org/officeDocument/2006/relationships/image" Target="../media/image969.png"/><Relationship Id="rId5" Type="http://schemas.openxmlformats.org/officeDocument/2006/relationships/image" Target="../media/image963.png"/><Relationship Id="rId10" Type="http://schemas.openxmlformats.org/officeDocument/2006/relationships/image" Target="../media/image968.png"/><Relationship Id="rId4" Type="http://schemas.openxmlformats.org/officeDocument/2006/relationships/image" Target="../media/image962.png"/><Relationship Id="rId9" Type="http://schemas.openxmlformats.org/officeDocument/2006/relationships/image" Target="../media/image96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5.png"/><Relationship Id="rId13" Type="http://schemas.openxmlformats.org/officeDocument/2006/relationships/image" Target="../media/image980.png"/><Relationship Id="rId3" Type="http://schemas.openxmlformats.org/officeDocument/2006/relationships/image" Target="../media/image970.tif"/><Relationship Id="rId7" Type="http://schemas.openxmlformats.org/officeDocument/2006/relationships/image" Target="../media/image974.png"/><Relationship Id="rId12" Type="http://schemas.openxmlformats.org/officeDocument/2006/relationships/image" Target="../media/image97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73.png"/><Relationship Id="rId11" Type="http://schemas.openxmlformats.org/officeDocument/2006/relationships/image" Target="../media/image978.png"/><Relationship Id="rId5" Type="http://schemas.openxmlformats.org/officeDocument/2006/relationships/image" Target="../media/image972.png"/><Relationship Id="rId15" Type="http://schemas.openxmlformats.org/officeDocument/2006/relationships/image" Target="../media/image982.png"/><Relationship Id="rId10" Type="http://schemas.openxmlformats.org/officeDocument/2006/relationships/image" Target="../media/image977.png"/><Relationship Id="rId4" Type="http://schemas.openxmlformats.org/officeDocument/2006/relationships/image" Target="../media/image971.png"/><Relationship Id="rId9" Type="http://schemas.openxmlformats.org/officeDocument/2006/relationships/image" Target="../media/image976.png"/><Relationship Id="rId14" Type="http://schemas.openxmlformats.org/officeDocument/2006/relationships/image" Target="../media/image98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8.png"/><Relationship Id="rId13" Type="http://schemas.openxmlformats.org/officeDocument/2006/relationships/image" Target="../media/image993.png"/><Relationship Id="rId18" Type="http://schemas.openxmlformats.org/officeDocument/2006/relationships/image" Target="../media/image998.png"/><Relationship Id="rId3" Type="http://schemas.openxmlformats.org/officeDocument/2006/relationships/image" Target="../media/image983.png"/><Relationship Id="rId7" Type="http://schemas.openxmlformats.org/officeDocument/2006/relationships/image" Target="../media/image987.png"/><Relationship Id="rId12" Type="http://schemas.openxmlformats.org/officeDocument/2006/relationships/image" Target="../media/image992.png"/><Relationship Id="rId17" Type="http://schemas.openxmlformats.org/officeDocument/2006/relationships/image" Target="../media/image997.png"/><Relationship Id="rId2" Type="http://schemas.openxmlformats.org/officeDocument/2006/relationships/notesSlide" Target="../notesSlides/notesSlide70.xml"/><Relationship Id="rId16" Type="http://schemas.openxmlformats.org/officeDocument/2006/relationships/image" Target="../media/image99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86.png"/><Relationship Id="rId11" Type="http://schemas.openxmlformats.org/officeDocument/2006/relationships/image" Target="../media/image991.png"/><Relationship Id="rId5" Type="http://schemas.openxmlformats.org/officeDocument/2006/relationships/image" Target="../media/image985.png"/><Relationship Id="rId15" Type="http://schemas.openxmlformats.org/officeDocument/2006/relationships/image" Target="../media/image995.png"/><Relationship Id="rId10" Type="http://schemas.openxmlformats.org/officeDocument/2006/relationships/image" Target="../media/image990.png"/><Relationship Id="rId19" Type="http://schemas.openxmlformats.org/officeDocument/2006/relationships/image" Target="../media/image999.png"/><Relationship Id="rId4" Type="http://schemas.openxmlformats.org/officeDocument/2006/relationships/image" Target="../media/image984.png"/><Relationship Id="rId9" Type="http://schemas.openxmlformats.org/officeDocument/2006/relationships/image" Target="../media/image989.png"/><Relationship Id="rId14" Type="http://schemas.openxmlformats.org/officeDocument/2006/relationships/image" Target="../media/image99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5.jpeg"/><Relationship Id="rId13" Type="http://schemas.openxmlformats.org/officeDocument/2006/relationships/image" Target="../media/image1000.wmf"/><Relationship Id="rId3" Type="http://schemas.openxmlformats.org/officeDocument/2006/relationships/notesSlide" Target="../notesSlides/notesSlide71.xml"/><Relationship Id="rId7" Type="http://schemas.openxmlformats.org/officeDocument/2006/relationships/image" Target="../media/image1004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03.png"/><Relationship Id="rId11" Type="http://schemas.openxmlformats.org/officeDocument/2006/relationships/image" Target="../media/image1008.jpeg"/><Relationship Id="rId5" Type="http://schemas.openxmlformats.org/officeDocument/2006/relationships/image" Target="../media/image1002.png"/><Relationship Id="rId10" Type="http://schemas.openxmlformats.org/officeDocument/2006/relationships/image" Target="../media/image1007.jpeg"/><Relationship Id="rId4" Type="http://schemas.openxmlformats.org/officeDocument/2006/relationships/image" Target="../media/image1001.jpeg"/><Relationship Id="rId9" Type="http://schemas.openxmlformats.org/officeDocument/2006/relationships/image" Target="../media/image100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2018 Plains Region Portfolio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4162425"/>
            <a:ext cx="722947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27573"/>
              </p:ext>
            </p:extLst>
          </p:nvPr>
        </p:nvGraphicFramePr>
        <p:xfrm>
          <a:off x="114300" y="5029200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Sunny D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Citrus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Hires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0-50200-00148-2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0-41710-41350-6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0-71817-03329-1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828800" y="548640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3283906"/>
              </p:ext>
            </p:extLst>
          </p:nvPr>
        </p:nvGraphicFramePr>
        <p:xfrm>
          <a:off x="1600200" y="347472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Hawaiian Punch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Juicy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Tahitian Treat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1002  3856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0-78000-04052-4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0-78000-02025-0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03" y="3829812"/>
            <a:ext cx="1554479" cy="74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76" y="3837894"/>
            <a:ext cx="1554479" cy="746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28" y="5387645"/>
            <a:ext cx="1554479" cy="74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09" y="5388752"/>
            <a:ext cx="1554479" cy="746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33" y="5993281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670" y="4447753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40" y="4444918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37" y="5991905"/>
            <a:ext cx="1379223" cy="457201"/>
          </a:xfrm>
          <a:prstGeom prst="rect">
            <a:avLst/>
          </a:prstGeom>
        </p:spPr>
      </p:pic>
      <p:graphicFrame>
        <p:nvGraphicFramePr>
          <p:cNvPr id="22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9286935"/>
              </p:ext>
            </p:extLst>
          </p:nvPr>
        </p:nvGraphicFramePr>
        <p:xfrm>
          <a:off x="114300" y="1905000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Ruby Red 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1000  0187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0-78000-01616-1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0-78000-01716-8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0-78000-01816-5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2" y="2261457"/>
            <a:ext cx="1554479" cy="7461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" y="2261457"/>
            <a:ext cx="1554479" cy="7461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090" y="2264571"/>
            <a:ext cx="1554479" cy="7461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00" y="2846832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846832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846832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09" y="5387645"/>
            <a:ext cx="1554479" cy="7461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845" y="5991905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8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8327651"/>
              </p:ext>
            </p:extLst>
          </p:nvPr>
        </p:nvGraphicFramePr>
        <p:xfrm>
          <a:off x="1600200" y="192024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Nehi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Peach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Rite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1000  0180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0-29500-26295-4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0-78000-06316-5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3119787"/>
              </p:ext>
            </p:extLst>
          </p:nvPr>
        </p:nvGraphicFramePr>
        <p:xfrm>
          <a:off x="1600200" y="3500547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1000  0179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0-78000-04416-4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0-78000-04116-3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828800" y="548640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278685"/>
            <a:ext cx="1554479" cy="74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858992"/>
            <a:ext cx="1554479" cy="746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28" y="2850297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27" y="4457008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001" y="2278685"/>
            <a:ext cx="1554479" cy="74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28" y="2850297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66" y="3858992"/>
            <a:ext cx="1554479" cy="7461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27" y="445700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5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2494133"/>
              </p:ext>
            </p:extLst>
          </p:nvPr>
        </p:nvGraphicFramePr>
        <p:xfrm>
          <a:off x="182880" y="1348741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1000  1037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1000  1038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1000  1034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0-78000-08210-4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0-78000-08310-1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0-78000-01214-9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8902711"/>
              </p:ext>
            </p:extLst>
          </p:nvPr>
        </p:nvGraphicFramePr>
        <p:xfrm>
          <a:off x="182880" y="3124200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1000  1035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1000  1044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1000  1048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0-78000-01234-7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0-78000-05210-7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0-78000-11310-5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8724772"/>
              </p:ext>
            </p:extLst>
          </p:nvPr>
        </p:nvGraphicFramePr>
        <p:xfrm>
          <a:off x="182880" y="4899659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1000  6264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1000  1043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1000  1039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0-78000-15210-4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0-78000-01610-9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0-78000-04110-1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011680" y="548640"/>
            <a:ext cx="26488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Cans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(24pk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8" y="2512538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99" y="4261837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10" y="6019800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14598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90" y="4271013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99" y="2512539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9" y="4267198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276" y="6019800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5" y="1539597"/>
            <a:ext cx="1371600" cy="13417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01" y="1539597"/>
            <a:ext cx="1371600" cy="13442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68" y="3318988"/>
            <a:ext cx="1371600" cy="13442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534" y="1539597"/>
            <a:ext cx="1371600" cy="13442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5" y="3315056"/>
            <a:ext cx="1371600" cy="13442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5" y="5090515"/>
            <a:ext cx="1371600" cy="13442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01" y="3315056"/>
            <a:ext cx="1371600" cy="134421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68" y="5090515"/>
            <a:ext cx="1371600" cy="1344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01" y="5090515"/>
            <a:ext cx="1371600" cy="1344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7" y="60197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4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7511680"/>
              </p:ext>
            </p:extLst>
          </p:nvPr>
        </p:nvGraphicFramePr>
        <p:xfrm>
          <a:off x="1645920" y="1892333"/>
          <a:ext cx="5852160" cy="1508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1001  5502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1001  5506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0-78000-08208-1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0-78000-08308-8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0157262"/>
              </p:ext>
            </p:extLst>
          </p:nvPr>
        </p:nvGraphicFramePr>
        <p:xfrm>
          <a:off x="182880" y="3712830"/>
          <a:ext cx="8778240" cy="1508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1000  1720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1000  0765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1000  0759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0-78000-00315-4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0-78000-00323-9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0-78000-00038-2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0347072"/>
              </p:ext>
            </p:extLst>
          </p:nvPr>
        </p:nvGraphicFramePr>
        <p:xfrm>
          <a:off x="1645920" y="5257800"/>
          <a:ext cx="5852160" cy="1508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1000  0780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1000  0790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0-78000-00187-7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0-78000-00274-4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341027" y="548640"/>
            <a:ext cx="19434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724400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061" y="6248400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22" y="4724398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75" y="4724399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470" y="6248400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05" y="4049605"/>
            <a:ext cx="1367888" cy="83521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58" y="5593183"/>
            <a:ext cx="1371600" cy="83634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624" y="4031320"/>
            <a:ext cx="1371600" cy="8717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15" y="4031320"/>
            <a:ext cx="1371600" cy="87673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722" y="5593184"/>
            <a:ext cx="1371600" cy="83634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179473" y="3441084"/>
            <a:ext cx="2785058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(4x6pk)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47598" y="1619385"/>
            <a:ext cx="2648803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(18pk)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05" y="2883679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66" y="2233425"/>
            <a:ext cx="1463040" cy="82657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060" y="2888792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38" y="2229615"/>
            <a:ext cx="1463040" cy="82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6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6056709"/>
              </p:ext>
            </p:extLst>
          </p:nvPr>
        </p:nvGraphicFramePr>
        <p:xfrm>
          <a:off x="182880" y="1348741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0-78000-00204-1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0-78000-00205-8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0-78000-00180-8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3505994"/>
              </p:ext>
            </p:extLst>
          </p:nvPr>
        </p:nvGraphicFramePr>
        <p:xfrm>
          <a:off x="182880" y="3124200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0-78000-00189-1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0-78000-00197-6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0-78000-00209-6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8867880"/>
              </p:ext>
            </p:extLst>
          </p:nvPr>
        </p:nvGraphicFramePr>
        <p:xfrm>
          <a:off x="182880" y="4899659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Canada Dry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0-78000-00201-0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0-78000-00212-6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0-78000-00208-9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645920" y="548640"/>
            <a:ext cx="34134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7.5oz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Slim Cans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(4x6pk)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02309"/>
            <a:ext cx="1371600" cy="938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958" y="1702309"/>
            <a:ext cx="1371600" cy="938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22" y="3477768"/>
            <a:ext cx="1371600" cy="938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237" y="1702309"/>
            <a:ext cx="1371600" cy="9387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77768"/>
            <a:ext cx="1371600" cy="9387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74" y="3477768"/>
            <a:ext cx="1371600" cy="9387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253227"/>
            <a:ext cx="1371600" cy="9387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74" y="5253227"/>
            <a:ext cx="1371600" cy="9387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933" y="2483622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67" y="4260935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86" y="2483623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01" y="2483623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66" y="4267198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795" y="6019800"/>
            <a:ext cx="1379223" cy="45720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00" y="6019799"/>
            <a:ext cx="1379223" cy="4572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74" y="4267199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836" y="5253227"/>
            <a:ext cx="1371600" cy="938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88" y="601979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6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9804734"/>
              </p:ext>
            </p:extLst>
          </p:nvPr>
        </p:nvGraphicFramePr>
        <p:xfrm>
          <a:off x="868680" y="1982755"/>
          <a:ext cx="74066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  <a:gridCol w="914400"/>
                <a:gridCol w="1554480"/>
                <a:gridCol w="91440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1007  8568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1008  9301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1008  9269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0-78000-00586-8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0-78000-00039-9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0-78000-05223-7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8433172"/>
              </p:ext>
            </p:extLst>
          </p:nvPr>
        </p:nvGraphicFramePr>
        <p:xfrm>
          <a:off x="2103120" y="3810000"/>
          <a:ext cx="49377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  <a:gridCol w="91440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1008  6430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1008  9257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0-78000-11323-5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0-78000-02439-5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011680" y="548640"/>
            <a:ext cx="2645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16oz Cans (24pk)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10000"/>
            <a:ext cx="70104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881" y="1981200"/>
            <a:ext cx="701040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57" y="3810000"/>
            <a:ext cx="70104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38" y="1981200"/>
            <a:ext cx="701040" cy="16459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81" y="1981200"/>
            <a:ext cx="701040" cy="16459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59" y="3121470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022" y="3121470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302" y="3121469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141" y="4954553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377" y="4954552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3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0240" y="548640"/>
            <a:ext cx="29004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20oz Bottles (24pk)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262936"/>
              </p:ext>
            </p:extLst>
          </p:nvPr>
        </p:nvGraphicFramePr>
        <p:xfrm>
          <a:off x="2331720" y="1447800"/>
          <a:ext cx="44805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1000  1195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0-78000-08240-1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0-78000-08340-8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035388"/>
              </p:ext>
            </p:extLst>
          </p:nvPr>
        </p:nvGraphicFramePr>
        <p:xfrm>
          <a:off x="2331720" y="3187647"/>
          <a:ext cx="44805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Cherry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1000  1796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1000  1797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0-78000-09840-2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0-78000-09940-9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217334"/>
              </p:ext>
            </p:extLst>
          </p:nvPr>
        </p:nvGraphicFramePr>
        <p:xfrm>
          <a:off x="1211580" y="4927494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1000  1108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1000  1091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0-78000-00161-7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0-78000-00162-4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0-78000-00554-7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56540"/>
            <a:ext cx="554736" cy="1645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12" y="1456540"/>
            <a:ext cx="551688" cy="16459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87647"/>
            <a:ext cx="551688" cy="1645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12" y="3187647"/>
            <a:ext cx="551688" cy="1645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27" y="4935122"/>
            <a:ext cx="554736" cy="16459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75" y="4935122"/>
            <a:ext cx="554736" cy="1645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192" y="4937181"/>
            <a:ext cx="557784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410" y="6071116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01" y="6071114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32" y="4343399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32" y="2589152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344" y="6071115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59" y="4343398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58" y="25907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0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0240" y="548640"/>
            <a:ext cx="29004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20oz Bottles (24pk)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361365"/>
              </p:ext>
            </p:extLst>
          </p:nvPr>
        </p:nvGraphicFramePr>
        <p:xfrm>
          <a:off x="91440" y="1447800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1000  1096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1000  1109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0-78000-05240-4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0-78000-05340-1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0-78000-05440-8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0-78000-23040-6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791348"/>
              </p:ext>
            </p:extLst>
          </p:nvPr>
        </p:nvGraphicFramePr>
        <p:xfrm>
          <a:off x="91440" y="3187647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Sunkist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0-78000-11340-2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0-78000-12240-4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0-78000-11840-7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0-78000-11640-3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384094"/>
              </p:ext>
            </p:extLst>
          </p:nvPr>
        </p:nvGraphicFramePr>
        <p:xfrm>
          <a:off x="91440" y="4927494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Canada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 and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1005  7516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1010  5909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1008  7783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0-78000-15240-1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0-78000-14840-4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0-78000-03024-2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0-78000-02765-5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" y="1447801"/>
            <a:ext cx="557784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7799"/>
            <a:ext cx="554736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64" y="1441580"/>
            <a:ext cx="551688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3193868"/>
            <a:ext cx="554736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87648"/>
            <a:ext cx="554736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64" y="3187648"/>
            <a:ext cx="554736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81" y="3181425"/>
            <a:ext cx="554736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81" y="1441580"/>
            <a:ext cx="554736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382" y="2590798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7" y="2590799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421" y="2590798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421" y="4343400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543" y="2590798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544" y="4337487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5" y="4335620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383" y="4335619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543" y="6058927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81" y="4927495"/>
            <a:ext cx="554736" cy="1645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4933714"/>
            <a:ext cx="554736" cy="16459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79" y="6058927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421" y="6058927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93" y="4933714"/>
            <a:ext cx="554736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16" y="4933714"/>
            <a:ext cx="554736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88" y="6058927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0240" y="548640"/>
            <a:ext cx="29004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20oz Bottles (24pk)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743136"/>
              </p:ext>
            </p:extLst>
          </p:nvPr>
        </p:nvGraphicFramePr>
        <p:xfrm>
          <a:off x="1211580" y="1447800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Ruby Red 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0-78000-01640-6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0-78000-01740-3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0-78000-01840-0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258274"/>
              </p:ext>
            </p:extLst>
          </p:nvPr>
        </p:nvGraphicFramePr>
        <p:xfrm>
          <a:off x="91440" y="3187647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Hawaiian Punch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Juicy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Tahitian Treat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1002  7683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1000  1111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0-78000-00402-1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0-78000-02040-3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0-71817-00037-8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0-78000-04140-8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175836"/>
              </p:ext>
            </p:extLst>
          </p:nvPr>
        </p:nvGraphicFramePr>
        <p:xfrm>
          <a:off x="1211580" y="4927494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1002  1992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0-78000-01328-3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0-78000-01352-8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0-78000-01369-6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60" y="1445784"/>
            <a:ext cx="554736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74" y="1445784"/>
            <a:ext cx="554736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891" y="1447800"/>
            <a:ext cx="554736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4" y="3187648"/>
            <a:ext cx="554736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89664"/>
            <a:ext cx="554736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81" y="3185628"/>
            <a:ext cx="54864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50" y="3185628"/>
            <a:ext cx="554736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99" y="4927494"/>
            <a:ext cx="554736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62" y="4927494"/>
            <a:ext cx="554736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896" y="4927494"/>
            <a:ext cx="554736" cy="16459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648" y="4343392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88" y="6081218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475" y="6081218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48" y="6082765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44" y="4343396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89" y="2590795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77" y="4341690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106" y="2590796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475" y="2590794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99" y="434371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6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548640"/>
            <a:ext cx="31037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Liter Bottles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(15pk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164544"/>
              </p:ext>
            </p:extLst>
          </p:nvPr>
        </p:nvGraphicFramePr>
        <p:xfrm>
          <a:off x="1211580" y="1447800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0-78000-08245-6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0-78000-08345-3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0-78000-00028-3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218280"/>
              </p:ext>
            </p:extLst>
          </p:nvPr>
        </p:nvGraphicFramePr>
        <p:xfrm>
          <a:off x="1211580" y="3187647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0-78000-05245-9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0-78000-11345-7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0-78000-15245-6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118801"/>
              </p:ext>
            </p:extLst>
          </p:nvPr>
        </p:nvGraphicFramePr>
        <p:xfrm>
          <a:off x="2331720" y="4927494"/>
          <a:ext cx="44805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0-78000-01645-1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0-78000-00319-2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0" y="1446245"/>
            <a:ext cx="548640" cy="1645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446245"/>
            <a:ext cx="548640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40" y="1446245"/>
            <a:ext cx="548640" cy="16459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28" y="3186091"/>
            <a:ext cx="548641" cy="16459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186091"/>
            <a:ext cx="548640" cy="1645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40" y="3184534"/>
            <a:ext cx="548640" cy="16459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927494"/>
            <a:ext cx="548640" cy="16459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925939"/>
            <a:ext cx="548640" cy="16459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77" y="2590800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01" y="2590800"/>
            <a:ext cx="1379223" cy="4572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90" y="2590800"/>
            <a:ext cx="1379223" cy="4572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829" y="4343400"/>
            <a:ext cx="1379223" cy="4572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90" y="4343399"/>
            <a:ext cx="1379223" cy="45720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08" y="6096000"/>
            <a:ext cx="1379223" cy="4572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01" y="4343398"/>
            <a:ext cx="1379223" cy="4572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53" y="609600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6934200" cy="11509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2018 Plains Region Portfolio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4162425"/>
            <a:ext cx="722947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5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946351"/>
              </p:ext>
            </p:extLst>
          </p:nvPr>
        </p:nvGraphicFramePr>
        <p:xfrm>
          <a:off x="91440" y="1447800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 TEN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Caffeine Free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05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1000  1422</a:t>
                      </a:r>
                      <a:endParaRPr lang="en-US" sz="16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1000  6260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0-78000-08246-3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0-78000-10346-5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0-78000-08346-0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0-78000-08546-4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920240" y="548640"/>
            <a:ext cx="2967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(8pk)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163213"/>
              </p:ext>
            </p:extLst>
          </p:nvPr>
        </p:nvGraphicFramePr>
        <p:xfrm>
          <a:off x="2331720" y="3187647"/>
          <a:ext cx="44805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Cherry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1000  1798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1000  1799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0-78000-09846-4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0-78000-09946-1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447800"/>
            <a:ext cx="57912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25" y="1443469"/>
            <a:ext cx="57912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64" y="3196280"/>
            <a:ext cx="57912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25" y="3196280"/>
            <a:ext cx="57912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64" y="1447800"/>
            <a:ext cx="579120" cy="16459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0" y="2600660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30" y="2590796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577" y="4343395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97" y="2590796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30" y="4343394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579" y="1452132"/>
            <a:ext cx="579120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49" y="2590796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662" y="0"/>
            <a:ext cx="1938338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3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0240" y="548640"/>
            <a:ext cx="2967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(8pk)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577533"/>
              </p:ext>
            </p:extLst>
          </p:nvPr>
        </p:nvGraphicFramePr>
        <p:xfrm>
          <a:off x="91440" y="3187647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1000  0095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0-78000-05246-6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0-78000-05346-3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0-78000-05446-0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0-78000-05546-7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715211"/>
              </p:ext>
            </p:extLst>
          </p:nvPr>
        </p:nvGraphicFramePr>
        <p:xfrm>
          <a:off x="91440" y="4927494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Sunkist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Strawberry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1000  1454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0-78000-11346-4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0-78000-12246-6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0-78000-11846-9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0-78000-11646-5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" y="3187646"/>
            <a:ext cx="57912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88965"/>
            <a:ext cx="57912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0" y="3187648"/>
            <a:ext cx="57912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52" y="3187648"/>
            <a:ext cx="57912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4927495"/>
            <a:ext cx="57912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927493"/>
            <a:ext cx="579120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0" y="4927493"/>
            <a:ext cx="579120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52" y="4927493"/>
            <a:ext cx="579120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253" y="4343396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28" y="4343395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12" y="6095999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8" y="6095998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253" y="6095998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7" y="6095997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7" y="4343396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67" y="4343394"/>
            <a:ext cx="1379223" cy="457201"/>
          </a:xfrm>
          <a:prstGeom prst="rect">
            <a:avLst/>
          </a:prstGeom>
        </p:spPr>
      </p:pic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510268"/>
              </p:ext>
            </p:extLst>
          </p:nvPr>
        </p:nvGraphicFramePr>
        <p:xfrm>
          <a:off x="91440" y="1447799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0-78000-00034-4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0-78000-00075-7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0-78000-00531-8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0-78000-00831-9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447800"/>
            <a:ext cx="579120" cy="16459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64" y="1449579"/>
            <a:ext cx="579120" cy="1645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25" y="1446571"/>
            <a:ext cx="579120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94" y="1444786"/>
            <a:ext cx="579120" cy="16459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30" y="2570689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65" y="2570688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08" y="2570688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0" y="257069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1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0240" y="548640"/>
            <a:ext cx="2967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(8pk)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653888"/>
              </p:ext>
            </p:extLst>
          </p:nvPr>
        </p:nvGraphicFramePr>
        <p:xfrm>
          <a:off x="91857" y="1447799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Cranberry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Canada Dry</a:t>
                      </a:r>
                      <a:br>
                        <a:rPr lang="en-US" sz="12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Cranberry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1008  7793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1000  1467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1000  1595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1000  1596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0-78000-02766-2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0-78000-23046-8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0-78000-15646-1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0-78000-14146-7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627646"/>
              </p:ext>
            </p:extLst>
          </p:nvPr>
        </p:nvGraphicFramePr>
        <p:xfrm>
          <a:off x="91440" y="3187647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Canada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 and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Blackberry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1010  5906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1008  1257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0-78000-15246-3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0-78000-14846-6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0-78000-03025-9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0-78000-02505-7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251960"/>
              </p:ext>
            </p:extLst>
          </p:nvPr>
        </p:nvGraphicFramePr>
        <p:xfrm>
          <a:off x="1211580" y="4927494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Ruby Red Squirt</a:t>
                      </a:r>
                      <a:endParaRPr lang="en-US" sz="105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0096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0-78000-01646-8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0-78000-01746-5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0-78000-01846-2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1" y="3187646"/>
            <a:ext cx="57912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488" y="3187646"/>
            <a:ext cx="57912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11" y="1445762"/>
            <a:ext cx="57912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880" y="1445762"/>
            <a:ext cx="57912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880" y="3187646"/>
            <a:ext cx="57912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16" y="4927492"/>
            <a:ext cx="57912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45" y="4927492"/>
            <a:ext cx="579120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666" y="2590799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11" y="4341629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79" y="6063339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667" y="4343846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60" y="2590799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61" y="4343398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08" y="6063338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61" y="2590799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1" y="1447800"/>
            <a:ext cx="57912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611" y="4927492"/>
            <a:ext cx="579120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97" y="6063338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11" y="3187646"/>
            <a:ext cx="579120" cy="16459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83" y="1445762"/>
            <a:ext cx="579120" cy="16459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11" y="2590799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711" y="434162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6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0240" y="548640"/>
            <a:ext cx="2967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(8pk)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587366"/>
              </p:ext>
            </p:extLst>
          </p:nvPr>
        </p:nvGraphicFramePr>
        <p:xfrm>
          <a:off x="91440" y="1447800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Hawaiian Punch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Juicy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Tahitian Treat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 Zero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1002  3918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0-78000-00408-3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0-78000-02036-6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0-71817-00021-7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0-71817-00031-6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253478"/>
              </p:ext>
            </p:extLst>
          </p:nvPr>
        </p:nvGraphicFramePr>
        <p:xfrm>
          <a:off x="91440" y="3187647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Sunny D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Citrus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Rite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1000  1469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1000  1606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0-50200-00128-4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0-78000-06346-2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0-78000-04446-1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0-78000-00337-6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493651"/>
              </p:ext>
            </p:extLst>
          </p:nvPr>
        </p:nvGraphicFramePr>
        <p:xfrm>
          <a:off x="1211580" y="4927494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Grape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1002  1981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0-78000-01336-8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0-78000-01356-6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0-78000-01371-9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53" y="3186718"/>
            <a:ext cx="57912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26" y="1447801"/>
            <a:ext cx="57912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52" y="1447801"/>
            <a:ext cx="57912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87647"/>
            <a:ext cx="57912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147" y="3192192"/>
            <a:ext cx="57912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52" y="3190757"/>
            <a:ext cx="57912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927495"/>
            <a:ext cx="579120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4927495"/>
            <a:ext cx="579120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927493"/>
            <a:ext cx="579120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88" y="6074227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88" y="6074228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200" y="6071117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28" y="4321627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8" y="4321628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8" y="2590799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253" y="2590799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253" y="4321629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8" y="4321626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7801"/>
            <a:ext cx="57912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28" y="2591013"/>
            <a:ext cx="1377815" cy="4567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8" y="2590799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1447800"/>
            <a:ext cx="5791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0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5840" y="548640"/>
            <a:ext cx="4679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99￠Pre-Priced Bottles (8pk)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705235"/>
              </p:ext>
            </p:extLst>
          </p:nvPr>
        </p:nvGraphicFramePr>
        <p:xfrm>
          <a:off x="2331720" y="1981200"/>
          <a:ext cx="44805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Tahitian Treat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1002  3922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1000  1602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0-78000-01697-0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0-71817-79921-0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227946"/>
              </p:ext>
            </p:extLst>
          </p:nvPr>
        </p:nvGraphicFramePr>
        <p:xfrm>
          <a:off x="2331720" y="3721047"/>
          <a:ext cx="44805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Nehi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Peach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1000  1597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0-29500-26933-5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0-78000-05081-3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3721048"/>
            <a:ext cx="57912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90" y="1981201"/>
            <a:ext cx="57912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46" y="3721048"/>
            <a:ext cx="57912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987551"/>
            <a:ext cx="57912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92" y="4876800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370" y="3124200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30" y="4873527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93" y="312420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1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9411710"/>
              </p:ext>
            </p:extLst>
          </p:nvPr>
        </p:nvGraphicFramePr>
        <p:xfrm>
          <a:off x="182880" y="3375529"/>
          <a:ext cx="877824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1008  9655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0-78000-01281-1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0-78000-05288-6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0-78000-02854-6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4080429"/>
              </p:ext>
            </p:extLst>
          </p:nvPr>
        </p:nvGraphicFramePr>
        <p:xfrm>
          <a:off x="182880" y="1721858"/>
          <a:ext cx="877824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0-78000-08231-9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0-78000-08331-6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0-78000-01280-4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9048036"/>
              </p:ext>
            </p:extLst>
          </p:nvPr>
        </p:nvGraphicFramePr>
        <p:xfrm>
          <a:off x="182880" y="5029200"/>
          <a:ext cx="877824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1004  5978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1002  8020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0-78000-11388-4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0-78000-15288-3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0-78000-01688-8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280160" y="548640"/>
            <a:ext cx="4213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Bellyband Bottles (3x8pk)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514" y="2709438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05" y="4366127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98" y="6019799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76" y="2712457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76" y="4366128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06" y="2709439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75" y="6019799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965698"/>
            <a:ext cx="1463040" cy="9753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1965697"/>
            <a:ext cx="1463040" cy="9753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513" y="1965697"/>
            <a:ext cx="1463040" cy="9753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619369"/>
            <a:ext cx="1463040" cy="97536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3619368"/>
            <a:ext cx="1463040" cy="9753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4" y="5273040"/>
            <a:ext cx="1463040" cy="97536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5273039"/>
            <a:ext cx="1463040" cy="975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84" y="3619367"/>
            <a:ext cx="1463040" cy="975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84" y="5273039"/>
            <a:ext cx="1463040" cy="975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10" y="4366127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088" y="6026815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4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0537827"/>
              </p:ext>
            </p:extLst>
          </p:nvPr>
        </p:nvGraphicFramePr>
        <p:xfrm>
          <a:off x="182880" y="1499518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Cherry</a:t>
                      </a:r>
                      <a:b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1009  9703</a:t>
                      </a:r>
                      <a:endParaRPr kumimoji="0" lang="en-US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0-78000-00386-4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0-78000-00388-8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0-78000-02590-3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2635357"/>
              </p:ext>
            </p:extLst>
          </p:nvPr>
        </p:nvGraphicFramePr>
        <p:xfrm>
          <a:off x="1645920" y="3189055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0-78000-01219-4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0-78000-01223-1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4029142"/>
              </p:ext>
            </p:extLst>
          </p:nvPr>
        </p:nvGraphicFramePr>
        <p:xfrm>
          <a:off x="182880" y="4876800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 Root Beer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0-78000-05242-8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0-78000-05342-5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0-78000-05442-2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37360" y="548640"/>
            <a:ext cx="32419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16.9oz Bottles (4x6pk)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99518"/>
            <a:ext cx="137160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81" y="1502496"/>
            <a:ext cx="137160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184153"/>
            <a:ext cx="137160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11" y="3193957"/>
            <a:ext cx="137160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83257"/>
            <a:ext cx="137160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869099"/>
            <a:ext cx="137160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67395"/>
            <a:ext cx="1371600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343311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519" y="6021902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88" y="6021901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7" y="2618556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02" y="2622578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693" y="4346421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80" y="6021900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346" y="1499518"/>
            <a:ext cx="137160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518" y="2618555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5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7437641"/>
              </p:ext>
            </p:extLst>
          </p:nvPr>
        </p:nvGraphicFramePr>
        <p:xfrm>
          <a:off x="1645920" y="1424940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471451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1000  1256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85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0-78000-11342-6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0-78000-00676-6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7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8630361"/>
              </p:ext>
            </p:extLst>
          </p:nvPr>
        </p:nvGraphicFramePr>
        <p:xfrm>
          <a:off x="1645920" y="3150870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Canada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1000  1266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1000  2576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0-78000-00117-4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0-78000-14842-8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1311915"/>
              </p:ext>
            </p:extLst>
          </p:nvPr>
        </p:nvGraphicFramePr>
        <p:xfrm>
          <a:off x="182880" y="4876800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0-78000-00369-7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0-78000-04142-2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0-78000-01325-2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37360" y="548640"/>
            <a:ext cx="32419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16.9oz Bottles (4x6pk)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24940"/>
            <a:ext cx="137160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29" y="1424940"/>
            <a:ext cx="137160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150870"/>
            <a:ext cx="137160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29" y="3150870"/>
            <a:ext cx="137160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76800"/>
            <a:ext cx="137160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4876800"/>
            <a:ext cx="137160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7" y="4876800"/>
            <a:ext cx="1371600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28" y="4267200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48" y="6019800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77" y="4267199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67" y="2514600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328" y="6019799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08" y="6019799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28" y="25145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6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467922"/>
              </p:ext>
            </p:extLst>
          </p:nvPr>
        </p:nvGraphicFramePr>
        <p:xfrm>
          <a:off x="594360" y="5161182"/>
          <a:ext cx="79552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720"/>
                <a:gridCol w="1463040"/>
                <a:gridCol w="1188720"/>
                <a:gridCol w="1463040"/>
                <a:gridCol w="11887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Orange ‘n Cream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0-98794-51504-6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0-98794-81804-8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0-98794-00021-4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194560" y="548640"/>
            <a:ext cx="2491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Premium Glass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549272"/>
              </p:ext>
            </p:extLst>
          </p:nvPr>
        </p:nvGraphicFramePr>
        <p:xfrm>
          <a:off x="1005840" y="1364441"/>
          <a:ext cx="71323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72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12oz Real Sugar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Pepper (6x4pk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(12pk)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355mL Mexican Glass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(12pk)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355mL Mexican Glass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1008  1780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2002  6451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2002  6453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0-78000-08294-4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0-78000-01954-4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0-78000-01952-0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32661"/>
              </p:ext>
            </p:extLst>
          </p:nvPr>
        </p:nvGraphicFramePr>
        <p:xfrm>
          <a:off x="594360" y="3429000"/>
          <a:ext cx="79552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720"/>
                <a:gridCol w="1463040"/>
                <a:gridCol w="1188720"/>
                <a:gridCol w="1463040"/>
                <a:gridCol w="11887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‘n Cream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0-98794-00018-4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0-98794-00019-1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0-98794-00020-7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723753" y="3117664"/>
            <a:ext cx="5696496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Stewart’s Fountain Classics 12oz Bottles (6x4pk)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4" y="3429000"/>
            <a:ext cx="996696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86" y="3429000"/>
            <a:ext cx="996696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86" y="5161182"/>
            <a:ext cx="996696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113" y="3429000"/>
            <a:ext cx="996696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571" y="5161182"/>
            <a:ext cx="996696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64442"/>
            <a:ext cx="1002792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0" y="1382171"/>
            <a:ext cx="43434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02" y="1364440"/>
            <a:ext cx="408432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71" y="2513655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76" y="2514287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977" y="2513654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77" y="6303872"/>
            <a:ext cx="1379223" cy="4572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588" y="150049"/>
            <a:ext cx="1703832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681" y="6303873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852" y="4572000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76" y="4571999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460" y="4572000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4" y="5161181"/>
            <a:ext cx="996696" cy="16459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460" y="630345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2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1520" y="548640"/>
            <a:ext cx="5241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Bag-In-A-Box Fountain Syrup (2.5 gallon)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110786"/>
              </p:ext>
            </p:extLst>
          </p:nvPr>
        </p:nvGraphicFramePr>
        <p:xfrm>
          <a:off x="1211580" y="1447800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gallon BIB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gallon BIB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Pepper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gallon BIB</a:t>
                      </a:r>
                      <a:endParaRPr lang="en-US" sz="105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0-54900-71054-5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0-54900-72047-6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0-54900-72049-0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38599"/>
              </p:ext>
            </p:extLst>
          </p:nvPr>
        </p:nvGraphicFramePr>
        <p:xfrm>
          <a:off x="91440" y="3187647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1006  8752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1001  2014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0-78000-20011-9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0-88500-90412-7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0-88500-90172-0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0-88500-90119-5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52960"/>
              </p:ext>
            </p:extLst>
          </p:nvPr>
        </p:nvGraphicFramePr>
        <p:xfrm>
          <a:off x="91440" y="4927494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Hawaiian Punch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Rite Cola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1008  8270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1000  0261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0-88500-00118-5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0-88500-90171-3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0-88500-90246-8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0-88500-90248-2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75" y="4320499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45" y="2580532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68" y="6095999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356" y="6093430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71" y="6093430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23" y="4315055"/>
            <a:ext cx="1379223" cy="4572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70" y="4324812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121" y="4320498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675" y="2580533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02" y="2581818"/>
            <a:ext cx="1379223" cy="4572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1882140"/>
            <a:ext cx="777240" cy="77724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807" y="1876697"/>
            <a:ext cx="777240" cy="77724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13" y="1876697"/>
            <a:ext cx="777240" cy="7772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9" y="3621987"/>
            <a:ext cx="777240" cy="77724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554" y="3621987"/>
            <a:ext cx="777240" cy="77724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21987"/>
            <a:ext cx="777240" cy="77724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37" y="3616544"/>
            <a:ext cx="777240" cy="77724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852" y="5361834"/>
            <a:ext cx="777240" cy="77724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67" y="5363419"/>
            <a:ext cx="777240" cy="77724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37" y="5361834"/>
            <a:ext cx="777240" cy="777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8" y="5367895"/>
            <a:ext cx="777240" cy="777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39" y="609342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6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835193"/>
              </p:ext>
            </p:extLst>
          </p:nvPr>
        </p:nvGraphicFramePr>
        <p:xfrm>
          <a:off x="228600" y="1371600"/>
          <a:ext cx="8686800" cy="5212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37360"/>
                <a:gridCol w="1737360"/>
                <a:gridCol w="868680"/>
                <a:gridCol w="868680"/>
                <a:gridCol w="1737360"/>
                <a:gridCol w="1737360"/>
              </a:tblGrid>
              <a:tr h="740394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Mick </a:t>
                      </a:r>
                      <a:r>
                        <a:rPr lang="en-US" sz="1100" dirty="0" err="1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Lusero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="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Omaha Branch Manager</a:t>
                      </a:r>
                      <a:endParaRPr lang="en-US" sz="1100" b="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="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Michael.Lusero@dpsg.com</a:t>
                      </a:r>
                      <a:endParaRPr lang="en-US" sz="1100" b="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="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505-2185</a:t>
                      </a:r>
                      <a:endParaRPr lang="en-US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0394"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Tom </a:t>
                      </a:r>
                      <a:r>
                        <a:rPr lang="en-US" sz="1100" dirty="0" err="1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Jacobberger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District</a:t>
                      </a:r>
                      <a:r>
                        <a:rPr lang="en-US" sz="1100" baseline="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 Manager - Omaha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Tom.Jacobberger@dpsg.com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505-2300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Don Peck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District</a:t>
                      </a:r>
                      <a:r>
                        <a:rPr lang="en-US" sz="1100" baseline="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 Manager - Omaha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Donald.Peck@dpsg.com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968-6729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0394"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Brandon </a:t>
                      </a:r>
                      <a:r>
                        <a:rPr lang="en-US" sz="1100" dirty="0" err="1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Mogenson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District</a:t>
                      </a:r>
                      <a:r>
                        <a:rPr lang="en-US" sz="1100" baseline="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 Manager - Lincoln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Brandon.Mogenson@dpsg.com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802-3671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Jonathan Grimm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District</a:t>
                      </a:r>
                      <a:r>
                        <a:rPr lang="en-US" sz="1100" baseline="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 Manager - Norfolk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Jonathan.Grimm@dpsg.com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860-1472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0394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Dan </a:t>
                      </a:r>
                      <a:r>
                        <a:rPr lang="en-US" sz="1100" dirty="0" err="1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Boatright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Delivery Supervisor – Omaha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Dan.Boatright@dpsg.com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490-5977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Dave </a:t>
                      </a:r>
                      <a:r>
                        <a:rPr lang="en-US" sz="1100" dirty="0" err="1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Rydl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Merchandising Supervisor – Omaha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David.Rydl@dpsg.com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505-2226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0394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Jason </a:t>
                      </a:r>
                      <a:r>
                        <a:rPr lang="en-US" sz="1100" dirty="0" err="1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Nauss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Delivery Supervisor – Omaha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Jason.Nauss@dpsg.com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213-2428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Bob Stephenson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Merchandising Supervisor – Omaha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Bob.Stephenson@dpsg.com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671-3933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0394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Blake Renner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Delivery Supervisor – Lincoln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Blake.Renner@dpsg.com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730-9320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Scott Wiley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Merchandising Supervisor – Lincoln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Scott.Wiley@dpsg.com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913-6673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1931">
                <a:tc grid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TO PLACE AN ORDER</a:t>
                      </a:r>
                      <a:endParaRPr lang="en-US" sz="12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TelSellPlains_Order1@dpsg.com</a:t>
                      </a:r>
                      <a:endParaRPr lang="en-US" sz="12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(800) 862-1904, option #2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For equipment service:</a:t>
                      </a:r>
                      <a:endParaRPr lang="en-US" sz="12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Plains_EquipmentService@dpsg.com</a:t>
                      </a:r>
                      <a:endParaRPr lang="en-US" sz="12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(866) 592-3774, option #2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3886200" cy="998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4400" y="265981"/>
            <a:ext cx="3048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Omaha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13232 </a:t>
            </a:r>
            <a:r>
              <a:rPr lang="en-US" sz="1050" dirty="0" err="1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Centech</a:t>
            </a:r>
            <a:r>
              <a:rPr lang="en-US" sz="1050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Rd.</a:t>
            </a:r>
            <a:endParaRPr lang="en-US" sz="1050" dirty="0">
              <a:solidFill>
                <a:srgbClr val="00000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 err="1" smtClean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LaVista</a:t>
            </a:r>
            <a:r>
              <a:rPr lang="en-US" sz="1050" dirty="0" smtClean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 </a:t>
            </a:r>
            <a:r>
              <a:rPr lang="en-US" sz="105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 </a:t>
            </a:r>
            <a:r>
              <a:rPr lang="en-US" sz="1050" dirty="0" smtClean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68138</a:t>
            </a:r>
            <a:endParaRPr lang="en-US" sz="1050" dirty="0">
              <a:solidFill>
                <a:srgbClr val="0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(402) </a:t>
            </a:r>
            <a:r>
              <a:rPr lang="en-US" sz="105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972-4701</a:t>
            </a:r>
            <a:endParaRPr lang="en-US" sz="105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Fax: </a:t>
            </a:r>
            <a:r>
              <a:rPr lang="en-US" sz="105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(402) 895-9121</a:t>
            </a:r>
            <a:endParaRPr lang="en-US" sz="105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3500" y="6581625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>
                <a:solidFill>
                  <a:srgbClr val="24406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Please include your account number and business name</a:t>
            </a:r>
            <a:endParaRPr lang="en-US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63" y="2209800"/>
            <a:ext cx="676275" cy="1371600"/>
          </a:xfrm>
          <a:prstGeom prst="rect">
            <a:avLst/>
          </a:prstGeom>
        </p:spPr>
      </p:pic>
      <p:pic>
        <p:nvPicPr>
          <p:cNvPr id="9" name="il_fi" descr="http://kaboom.org/docs/images/logos/funders/DPS_Let%27s_Play_Logo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4290965"/>
            <a:ext cx="135445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784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1111859"/>
              </p:ext>
            </p:extLst>
          </p:nvPr>
        </p:nvGraphicFramePr>
        <p:xfrm>
          <a:off x="182880" y="1447800"/>
          <a:ext cx="8778240" cy="12801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1828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 Lime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Grapefruit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1009  9690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1009  9689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1009  9691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0-78000-03003-7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0-78000-03001-3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0-78000-03000-6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2183975"/>
              </p:ext>
            </p:extLst>
          </p:nvPr>
        </p:nvGraphicFramePr>
        <p:xfrm>
          <a:off x="182880" y="2834639"/>
          <a:ext cx="8778240" cy="12801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1828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Mandarin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1009  9692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1009  9694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1010  7362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0-78000-03004-4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0-78000-03002-0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0-78000-03065-5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655011" y="548640"/>
            <a:ext cx="56023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Canada Dry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Sparkling Waters 12oz Cans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(3x8pk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9120298"/>
              </p:ext>
            </p:extLst>
          </p:nvPr>
        </p:nvGraphicFramePr>
        <p:xfrm>
          <a:off x="1645920" y="4206239"/>
          <a:ext cx="5852160" cy="12801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1828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1010  7361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1011  1508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0-78000-03067-9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0-78000-03104-1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67" y="1677924"/>
            <a:ext cx="1463040" cy="819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28" y="1677924"/>
            <a:ext cx="1463040" cy="819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1" y="3064763"/>
            <a:ext cx="1463040" cy="819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88" y="5807963"/>
            <a:ext cx="1463040" cy="819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3065778"/>
            <a:ext cx="1463040" cy="819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59" y="1677924"/>
            <a:ext cx="1463040" cy="819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14" y="4436363"/>
            <a:ext cx="1463040" cy="819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66" y="3064763"/>
            <a:ext cx="1463040" cy="819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523" y="2212026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732" y="2209821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73" y="3596662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436" y="6347459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64" y="3596663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63" y="2216150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7" y="3596662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68" y="4953000"/>
            <a:ext cx="1379223" cy="457201"/>
          </a:xfrm>
          <a:prstGeom prst="rect">
            <a:avLst/>
          </a:prstGeom>
        </p:spPr>
      </p:pic>
      <p:graphicFrame>
        <p:nvGraphicFramePr>
          <p:cNvPr id="22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4058801"/>
              </p:ext>
            </p:extLst>
          </p:nvPr>
        </p:nvGraphicFramePr>
        <p:xfrm>
          <a:off x="1645920" y="5577839"/>
          <a:ext cx="5852160" cy="12801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1828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Triple 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1011  4341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1009  9693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0-78000-03103-4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0-78000-03005-1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54" y="4436363"/>
            <a:ext cx="1463040" cy="8199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12" y="5807963"/>
            <a:ext cx="1463040" cy="8199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80" y="4953000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67" y="634746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4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216651"/>
              </p:ext>
            </p:extLst>
          </p:nvPr>
        </p:nvGraphicFramePr>
        <p:xfrm>
          <a:off x="182880" y="1527939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 Lime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0-78000-00679-7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0-78000-00681-0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0-78000-00680-3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915954"/>
              </p:ext>
            </p:extLst>
          </p:nvPr>
        </p:nvGraphicFramePr>
        <p:xfrm>
          <a:off x="182880" y="3303398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Mandarin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Triple 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Pomegranate Cherry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1006  0240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1000  6442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0-78000-15542-6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0-78000-02178-3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0-78000-17142-6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457200" y="548640"/>
            <a:ext cx="59979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Canada Dry Sparkling Water 16.9oz Bottles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4x6pk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483" y="2677956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15" y="4446398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77958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129" y="4446398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128" y="2677957"/>
            <a:ext cx="1379223" cy="4572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31" y="4446398"/>
            <a:ext cx="1379223" cy="4572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527940"/>
            <a:ext cx="1371600" cy="16459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74" y="1527940"/>
            <a:ext cx="1371600" cy="16459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11" y="1527940"/>
            <a:ext cx="1371600" cy="16459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11" y="3308794"/>
            <a:ext cx="1371600" cy="164592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8" y="3298003"/>
            <a:ext cx="1371600" cy="16459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74" y="3298003"/>
            <a:ext cx="137160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4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410882"/>
              </p:ext>
            </p:extLst>
          </p:nvPr>
        </p:nvGraphicFramePr>
        <p:xfrm>
          <a:off x="1280160" y="5257800"/>
          <a:ext cx="658368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/>
                <a:gridCol w="1463040"/>
                <a:gridCol w="182880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Club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1000  0758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0-78000-00168-6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0-78000-00119-8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194560" y="548640"/>
            <a:ext cx="23061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Canada Dry Mixers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063331"/>
              </p:ext>
            </p:extLst>
          </p:nvPr>
        </p:nvGraphicFramePr>
        <p:xfrm>
          <a:off x="1005840" y="1604270"/>
          <a:ext cx="71323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463040"/>
                <a:gridCol w="914400"/>
                <a:gridCol w="1463040"/>
                <a:gridCol w="9144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Tonic Water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Tonic Water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Club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1000  0071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0-78000-15345-3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0-78000-14945-6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0-78000-14645-5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910891"/>
              </p:ext>
            </p:extLst>
          </p:nvPr>
        </p:nvGraphicFramePr>
        <p:xfrm>
          <a:off x="1280160" y="3733800"/>
          <a:ext cx="658368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/>
                <a:gridCol w="1463040"/>
                <a:gridCol w="182880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Tonic Water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Tonic Water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1000  0756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0-78000-00123-5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0-78000-00131-0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974286" y="3379924"/>
            <a:ext cx="3195426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10oz Glass Bottles (4x6pk)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88635" y="1105759"/>
            <a:ext cx="25667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Liter Bottles (15pk)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725" y="5257800"/>
            <a:ext cx="1734312" cy="14630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73" y="3733800"/>
            <a:ext cx="1731264" cy="14630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88" y="5268972"/>
            <a:ext cx="1734312" cy="14630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88" y="3733800"/>
            <a:ext cx="1737360" cy="14630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604270"/>
            <a:ext cx="548640" cy="16459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04269"/>
            <a:ext cx="548640" cy="16459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4269"/>
            <a:ext cx="548640" cy="1645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208" y="2743200"/>
            <a:ext cx="1379223" cy="4572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577" y="2743199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737601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327" y="6263639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22" y="6263638"/>
            <a:ext cx="1379223" cy="4572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21" y="4739639"/>
            <a:ext cx="1379223" cy="4572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327" y="473963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892606"/>
              </p:ext>
            </p:extLst>
          </p:nvPr>
        </p:nvGraphicFramePr>
        <p:xfrm>
          <a:off x="2194560" y="3900047"/>
          <a:ext cx="475488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463040"/>
                <a:gridCol w="9144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Club Soda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 Sour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1001  2968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0-78000-20345-5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0-78000-21145-0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645920" y="548640"/>
            <a:ext cx="34008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Schweppes 1L Mixers (12pk)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309200"/>
              </p:ext>
            </p:extLst>
          </p:nvPr>
        </p:nvGraphicFramePr>
        <p:xfrm>
          <a:off x="2194560" y="2057561"/>
          <a:ext cx="475488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463040"/>
                <a:gridCol w="9144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Tonic Water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Tonic Water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1000  1289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0-78000-21845-9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0-78000-21945-6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2400"/>
            <a:ext cx="1581912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2057400"/>
            <a:ext cx="54864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057400"/>
            <a:ext cx="54864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3899886"/>
            <a:ext cx="54864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899886"/>
            <a:ext cx="54864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10" y="5029992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25" y="5029991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10" y="3201724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24" y="3201723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0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3309314"/>
              </p:ext>
            </p:extLst>
          </p:nvPr>
        </p:nvGraphicFramePr>
        <p:xfrm>
          <a:off x="1143000" y="3052325"/>
          <a:ext cx="6858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463040"/>
                <a:gridCol w="822960"/>
                <a:gridCol w="1463040"/>
                <a:gridCol w="82296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Sorta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Sweet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Sorta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Sweet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Honey Green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Sorta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Sweet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Rooibos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1007  9085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1008  3936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1008  3935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0-76183-00222-3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0-76183-00116-5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0-76183-00237-7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5853339"/>
              </p:ext>
            </p:extLst>
          </p:nvPr>
        </p:nvGraphicFramePr>
        <p:xfrm>
          <a:off x="2286000" y="1188620"/>
          <a:ext cx="4572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463040"/>
                <a:gridCol w="82296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Sweet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Unsweetened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1007  9084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1007  9086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0-76183-00223-0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0-76183-00224-7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457200" y="36576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Straight Up Tea 18.5oz Bottles (</a:t>
            </a:r>
            <a:r>
              <a:rPr lang="en-US" sz="1800" b="0" kern="0" dirty="0" smtClean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92" y="4325814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75" y="4325814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76" y="4325814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272" y="2485905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16" y="2485905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18" y="3052325"/>
            <a:ext cx="612648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304" y="3052325"/>
            <a:ext cx="612648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54" y="3052325"/>
            <a:ext cx="612648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55" y="1188620"/>
            <a:ext cx="615696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16" y="1188620"/>
            <a:ext cx="615696" cy="1828800"/>
          </a:xfrm>
          <a:prstGeom prst="rect">
            <a:avLst/>
          </a:prstGeom>
        </p:spPr>
      </p:pic>
      <p:graphicFrame>
        <p:nvGraphicFramePr>
          <p:cNvPr id="1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8557815"/>
              </p:ext>
            </p:extLst>
          </p:nvPr>
        </p:nvGraphicFramePr>
        <p:xfrm>
          <a:off x="182880" y="5324984"/>
          <a:ext cx="877824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Sweet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Unsweetened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Sorta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Sweet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1008  4024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0-76183-00249-0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0-76183-00247-6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0-76183-00248-3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3106395" y="5035326"/>
            <a:ext cx="2773836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18.5oz Bottles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(4x6pk)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22" y="5346320"/>
            <a:ext cx="1463040" cy="14203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99" y="5346320"/>
            <a:ext cx="1463040" cy="1420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5343498"/>
            <a:ext cx="1463040" cy="14203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400" y="6309486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18" y="6309486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99" y="6306665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7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393584"/>
              </p:ext>
            </p:extLst>
          </p:nvPr>
        </p:nvGraphicFramePr>
        <p:xfrm>
          <a:off x="182880" y="4955586"/>
          <a:ext cx="877824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/>
                <a:gridCol w="1463040"/>
                <a:gridCol w="731520"/>
                <a:gridCol w="1463040"/>
                <a:gridCol w="731520"/>
                <a:gridCol w="1463040"/>
                <a:gridCol w="731520"/>
                <a:gridCol w="1463040"/>
              </a:tblGrid>
              <a:tr h="63919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Madness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Snapple 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306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1008  8249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06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0-76183-32363-2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0-76183-32364-9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0-76183-32372-4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0-76183-32850-7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59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409947"/>
              </p:ext>
            </p:extLst>
          </p:nvPr>
        </p:nvGraphicFramePr>
        <p:xfrm>
          <a:off x="522224" y="3074173"/>
          <a:ext cx="8099552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7280"/>
                <a:gridCol w="1463040"/>
                <a:gridCol w="208280"/>
                <a:gridCol w="1097280"/>
                <a:gridCol w="1463040"/>
                <a:gridCol w="210312"/>
                <a:gridCol w="1097280"/>
                <a:gridCol w="1463040"/>
              </a:tblGrid>
              <a:tr h="63919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972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1003  1907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1001  4792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72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0-76183-32378-6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0-76183-00102-8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0-76183-00021-2</a:t>
                      </a:r>
                      <a:endParaRPr lang="en-US" sz="11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26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9493907"/>
              </p:ext>
            </p:extLst>
          </p:nvPr>
        </p:nvGraphicFramePr>
        <p:xfrm>
          <a:off x="528777" y="1192760"/>
          <a:ext cx="8086447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1010  9406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0-76183-32356-4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0-76183-32357-1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0-76183-00396-1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02" y="2434213"/>
            <a:ext cx="1379223" cy="457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34213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02" y="4352876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4352876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24" y="4352876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4" y="6248396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584" y="6248395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818" y="6248395"/>
            <a:ext cx="1379223" cy="4572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57200" y="36576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32oz Bottles (12pk)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73" y="6248394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13" y="1197730"/>
            <a:ext cx="682752" cy="1828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192760"/>
            <a:ext cx="679704" cy="1828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61" y="3069203"/>
            <a:ext cx="679704" cy="1828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074173"/>
            <a:ext cx="682752" cy="18288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282" y="3074173"/>
            <a:ext cx="682752" cy="1828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54" y="4953929"/>
            <a:ext cx="673608" cy="18288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2" y="4953929"/>
            <a:ext cx="682752" cy="1828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458" y="4953929"/>
            <a:ext cx="682752" cy="18288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54" y="4953929"/>
            <a:ext cx="676656" cy="1828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809" y="1187790"/>
            <a:ext cx="682752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24" y="2434213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1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4675477"/>
              </p:ext>
            </p:extLst>
          </p:nvPr>
        </p:nvGraphicFramePr>
        <p:xfrm>
          <a:off x="2194560" y="1348741"/>
          <a:ext cx="47548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463040"/>
                <a:gridCol w="9144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Peach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Raspberry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1000  2880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1000  2883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0-76183-20207-4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0-76183-20211-1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6364663"/>
              </p:ext>
            </p:extLst>
          </p:nvPr>
        </p:nvGraphicFramePr>
        <p:xfrm>
          <a:off x="2194560" y="3124200"/>
          <a:ext cx="47548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463040"/>
                <a:gridCol w="9144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Half ‘n Half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1006  9058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1000  2876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0-76183-00109-7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0-76183-20203-6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457200" y="36576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20oz Bottles (24pk)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  <p:graphicFrame>
        <p:nvGraphicFramePr>
          <p:cNvPr id="1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6189607"/>
              </p:ext>
            </p:extLst>
          </p:nvPr>
        </p:nvGraphicFramePr>
        <p:xfrm>
          <a:off x="1280160" y="4899659"/>
          <a:ext cx="65836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/>
                <a:gridCol w="1463040"/>
                <a:gridCol w="18288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Tea Variety Pack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Juice Variety Pack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1006  8817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1000  2750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0-76183-00173-8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0-76183-26001-2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05" y="5196839"/>
            <a:ext cx="1828800" cy="1051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96839"/>
            <a:ext cx="1828800" cy="1051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48741"/>
            <a:ext cx="585216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48741"/>
            <a:ext cx="585216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124199"/>
            <a:ext cx="585216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124199"/>
            <a:ext cx="585216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591" y="6075536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591" y="2514343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02" y="2514342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590" y="4267200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708" y="6075536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02" y="42671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7742180"/>
              </p:ext>
            </p:extLst>
          </p:nvPr>
        </p:nvGraphicFramePr>
        <p:xfrm>
          <a:off x="2103120" y="1348741"/>
          <a:ext cx="49377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5840"/>
                <a:gridCol w="1463040"/>
                <a:gridCol w="10058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Green 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0-76183-12652-3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0-76183-12650-9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3341837"/>
              </p:ext>
            </p:extLst>
          </p:nvPr>
        </p:nvGraphicFramePr>
        <p:xfrm>
          <a:off x="2103120" y="3124200"/>
          <a:ext cx="49377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5840"/>
                <a:gridCol w="1463040"/>
                <a:gridCol w="10058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0-76183-12653-0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0-76183-12651-6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457200" y="36576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100% Juiced 11.5oz Cans (24pk)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0" y="1348742"/>
            <a:ext cx="899160" cy="16459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48742"/>
            <a:ext cx="899160" cy="1645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0" y="3121631"/>
            <a:ext cx="899160" cy="1645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121631"/>
            <a:ext cx="899160" cy="1645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08" y="2514599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949" y="4244083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4244083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79" y="251459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9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1749794"/>
              </p:ext>
            </p:extLst>
          </p:nvPr>
        </p:nvGraphicFramePr>
        <p:xfrm>
          <a:off x="182880" y="1348741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/>
                <a:gridCol w="1463040"/>
                <a:gridCol w="731520"/>
                <a:gridCol w="1463040"/>
                <a:gridCol w="731520"/>
                <a:gridCol w="1463040"/>
                <a:gridCol w="7315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Mango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Mango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1009  9485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1009  9496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1009  9465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1011  3787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0-76183-00311-4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0-76183-00314-5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0-76183-00330-5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0-76183-00414-2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256138"/>
              </p:ext>
            </p:extLst>
          </p:nvPr>
        </p:nvGraphicFramePr>
        <p:xfrm>
          <a:off x="182880" y="3124200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/>
                <a:gridCol w="1463040"/>
                <a:gridCol w="731520"/>
                <a:gridCol w="1463040"/>
                <a:gridCol w="731520"/>
                <a:gridCol w="1463040"/>
                <a:gridCol w="7315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Raspberry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1009  9468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1009  9476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1009  9490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1009  9500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0-76183-00319-0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0-76183-00321-3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0-76183-00316-9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0-76183-00318-3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6209205"/>
              </p:ext>
            </p:extLst>
          </p:nvPr>
        </p:nvGraphicFramePr>
        <p:xfrm>
          <a:off x="182880" y="4899659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/>
                <a:gridCol w="1463040"/>
                <a:gridCol w="731520"/>
                <a:gridCol w="1463040"/>
                <a:gridCol w="731520"/>
                <a:gridCol w="1463040"/>
                <a:gridCol w="7315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Madness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Snapple 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1009  9480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1009  9491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1009  9481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1009  9477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0-76183-00310-7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0-76183-00312-1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0-76183-00313-8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0-76183-00328-2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2" y="1350612"/>
            <a:ext cx="640080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94" y="3117183"/>
            <a:ext cx="640080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04" y="3124201"/>
            <a:ext cx="64008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30" y="3124201"/>
            <a:ext cx="64008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80" y="3117183"/>
            <a:ext cx="64008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80" y="4907592"/>
            <a:ext cx="64008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94" y="4899659"/>
            <a:ext cx="64008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30" y="4899659"/>
            <a:ext cx="64008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66" y="4899659"/>
            <a:ext cx="640080" cy="164592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57200" y="36576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16oz </a:t>
            </a:r>
            <a:r>
              <a:rPr lang="en-US" sz="1800" b="0" kern="0" dirty="0" smtClean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 </a:t>
            </a: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Bottles (12pk)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222" y="1352481"/>
            <a:ext cx="640080" cy="1645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30" y="1346871"/>
            <a:ext cx="64008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06" y="4267197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38" y="2519932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37" y="4267196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05" y="6048615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120" y="6048615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65" y="6048615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37" y="6051841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120" y="4267197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120" y="2520976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65" y="2514713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65" y="4267196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80" y="1348742"/>
            <a:ext cx="640080" cy="1645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04" y="2514712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7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4925661"/>
              </p:ext>
            </p:extLst>
          </p:nvPr>
        </p:nvGraphicFramePr>
        <p:xfrm>
          <a:off x="182880" y="1348741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1000  1682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1009  0322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0-76183-26356-3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0-76183-26357-0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0-76183-00294-0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8291221"/>
              </p:ext>
            </p:extLst>
          </p:nvPr>
        </p:nvGraphicFramePr>
        <p:xfrm>
          <a:off x="182880" y="3124200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Mango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Raspberry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1011  3788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0-76183-00415-9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0-76183-26378-5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0-76183-26368-6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485901"/>
            <a:ext cx="1481328" cy="1371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35" y="3261360"/>
            <a:ext cx="1481328" cy="1371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96" y="1487309"/>
            <a:ext cx="1481328" cy="136878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72" y="2426576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53" y="4267197"/>
            <a:ext cx="1379223" cy="457201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457200" y="36576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16oz Glass Bottles (4x6pk)</a:t>
            </a:r>
            <a:endParaRPr lang="en-US" sz="1800" b="0" kern="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12" y="2428343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045" y="1485901"/>
            <a:ext cx="1481328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53" y="2436446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96" y="3261360"/>
            <a:ext cx="1481328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11" y="4267198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9" y="3261360"/>
            <a:ext cx="1484376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998" y="4267196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6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8588044"/>
              </p:ext>
            </p:extLst>
          </p:nvPr>
        </p:nvGraphicFramePr>
        <p:xfrm>
          <a:off x="114300" y="2103120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Made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with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 TEN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0836 Deposit</a:t>
                      </a:r>
                      <a:b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2434 No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1000  2778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1000  3730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0-78000-08216-6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0-78000-10216-1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0-78000-10316-8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3909891"/>
              </p:ext>
            </p:extLst>
          </p:nvPr>
        </p:nvGraphicFramePr>
        <p:xfrm>
          <a:off x="1600200" y="365760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Caffeine Free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1754 Deposit</a:t>
                      </a:r>
                      <a:b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2435 No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0-78000-08316-3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0-78000-08516-7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020786"/>
              </p:ext>
            </p:extLst>
          </p:nvPr>
        </p:nvGraphicFramePr>
        <p:xfrm>
          <a:off x="1600200" y="521208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Cherry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0-78000-09816-7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0-78000-09916-4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9" y="2459252"/>
            <a:ext cx="1554479" cy="746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97" y="2454736"/>
            <a:ext cx="1554479" cy="746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4016045"/>
            <a:ext cx="1554479" cy="746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45" y="5570524"/>
            <a:ext cx="1554479" cy="746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5570524"/>
            <a:ext cx="1554479" cy="74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176" y="2461565"/>
            <a:ext cx="1554479" cy="7461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4016045"/>
            <a:ext cx="1554479" cy="7461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082093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06" y="3082092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26" y="4613156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24" y="6172200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26" y="4614061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26" y="3082092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803" y="6172200"/>
            <a:ext cx="1379223" cy="45720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60566" y="548640"/>
            <a:ext cx="50577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Carbonated Soft Drinks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613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173130"/>
              </p:ext>
            </p:extLst>
          </p:nvPr>
        </p:nvGraphicFramePr>
        <p:xfrm>
          <a:off x="182880" y="1348741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Trop-A-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Rocka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1003  1904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1001  4800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0-76183-00100-4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0-76183-00019-9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0-76183-26009-8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294510"/>
              </p:ext>
            </p:extLst>
          </p:nvPr>
        </p:nvGraphicFramePr>
        <p:xfrm>
          <a:off x="1645920" y="3124200"/>
          <a:ext cx="58521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Snapple 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1000  1686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1006  3879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0-76183-26363-1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0-76183-26850-6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55" y="1485901"/>
            <a:ext cx="1481328" cy="13716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60" y="2476322"/>
            <a:ext cx="1379223" cy="457201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457200" y="36576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16oz Glass Bottles (4x6pk)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6" y="1492508"/>
            <a:ext cx="1481328" cy="1371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24" y="2471676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31" y="3261360"/>
            <a:ext cx="1481328" cy="1371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807" y="4267199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65" y="3261360"/>
            <a:ext cx="1481328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08" y="4267200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77" y="2471676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80" y="1492508"/>
            <a:ext cx="148132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3574687"/>
              </p:ext>
            </p:extLst>
          </p:nvPr>
        </p:nvGraphicFramePr>
        <p:xfrm>
          <a:off x="528777" y="5000512"/>
          <a:ext cx="8086447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Madness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32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1000  2906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1002  8682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1006  4436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25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0-76183-64363-1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0-76183-00049-6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0-76183-00163-9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34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8433039"/>
              </p:ext>
            </p:extLst>
          </p:nvPr>
        </p:nvGraphicFramePr>
        <p:xfrm>
          <a:off x="528777" y="3103350"/>
          <a:ext cx="8086447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1006  4437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1003  1908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1001  4793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0-76183-00164-6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0-76183-00103-5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0-76183-00022-9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0530278"/>
              </p:ext>
            </p:extLst>
          </p:nvPr>
        </p:nvGraphicFramePr>
        <p:xfrm>
          <a:off x="528777" y="1206188"/>
          <a:ext cx="8086447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1000  2904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1000  2905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1010  9405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0-76183-64356-3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0-76183-64357-0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0-76183-00397-8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7" y="2431910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986" y="2431910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5" y="4339677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347" y="4339678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042" y="4339679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6" y="6185451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348" y="6185450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043" y="6185450"/>
            <a:ext cx="1379223" cy="457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57200" y="36576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64oz Bottles (8pk)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06188"/>
            <a:ext cx="804672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39" y="1206188"/>
            <a:ext cx="804672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103350"/>
            <a:ext cx="804672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39" y="3103350"/>
            <a:ext cx="804672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06" y="3103350"/>
            <a:ext cx="804672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2" y="5000512"/>
            <a:ext cx="826008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39" y="5006009"/>
            <a:ext cx="810768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06" y="5000512"/>
            <a:ext cx="816864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822" y="1206188"/>
            <a:ext cx="804672" cy="1828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23" y="243190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5130251"/>
              </p:ext>
            </p:extLst>
          </p:nvPr>
        </p:nvGraphicFramePr>
        <p:xfrm>
          <a:off x="1280160" y="1423622"/>
          <a:ext cx="65836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/>
                <a:gridCol w="1463040"/>
                <a:gridCol w="731520"/>
                <a:gridCol w="1463040"/>
                <a:gridCol w="7315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1000  2353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1000  2354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1000  2460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0-76183-12906-7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0-76183-12908-1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0-76183-12919-7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8163614"/>
              </p:ext>
            </p:extLst>
          </p:nvPr>
        </p:nvGraphicFramePr>
        <p:xfrm>
          <a:off x="1280160" y="3199081"/>
          <a:ext cx="65836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/>
                <a:gridCol w="1463040"/>
                <a:gridCol w="731520"/>
                <a:gridCol w="1463040"/>
                <a:gridCol w="7315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Sweet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Green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1000  2461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1000  2352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1000  2350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0-76183-12921-0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0-76183-12904-3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0-76183-12900-5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37" y="1433268"/>
            <a:ext cx="701040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423622"/>
            <a:ext cx="701040" cy="16459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554" y="1433268"/>
            <a:ext cx="701040" cy="16459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584" y="2574723"/>
            <a:ext cx="1379223" cy="4572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907" y="2575688"/>
            <a:ext cx="1379223" cy="4572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872" y="2574723"/>
            <a:ext cx="1379223" cy="4572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" y="36576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 smtClean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</a:t>
            </a: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16oz </a:t>
            </a:r>
            <a:r>
              <a:rPr lang="en-US" sz="1800" b="0" kern="0" dirty="0" smtClean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79￠Pre-Priced </a:t>
            </a: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Cans  </a:t>
            </a:r>
            <a:r>
              <a:rPr lang="en-US" sz="1800" b="0" kern="0" dirty="0" smtClean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(24pk)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37" y="3189436"/>
            <a:ext cx="701040" cy="16459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838" y="3208727"/>
            <a:ext cx="701040" cy="16459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3197151"/>
            <a:ext cx="701040" cy="1645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872" y="4341501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584" y="4341502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906" y="434340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4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50257288"/>
              </p:ext>
            </p:extLst>
          </p:nvPr>
        </p:nvGraphicFramePr>
        <p:xfrm>
          <a:off x="1920240" y="3113088"/>
          <a:ext cx="5303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737360"/>
                <a:gridCol w="91440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Mucho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2000  1385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2000  1379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6-13008-71876-3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6-13008-73541-8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6562593"/>
              </p:ext>
            </p:extLst>
          </p:nvPr>
        </p:nvGraphicFramePr>
        <p:xfrm>
          <a:off x="528777" y="1348741"/>
          <a:ext cx="79552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737360"/>
                <a:gridCol w="914400"/>
                <a:gridCol w="1737360"/>
                <a:gridCol w="91440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Arnold Palmer Lite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&amp; Half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Green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Sweet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2000  1378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2000  1375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2000  1392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6-13008-71930-2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6-13008-71526-7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6-13008-71771-1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050091" y="914400"/>
            <a:ext cx="5043818" cy="2675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 err="1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AriZona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23.5oz 99￠ Pre-Priced Cans (24pk)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48742"/>
            <a:ext cx="609600" cy="16459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039" y="3113088"/>
            <a:ext cx="609600" cy="16459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48742"/>
            <a:ext cx="609600" cy="16459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54" y="3113088"/>
            <a:ext cx="609600" cy="1645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79" y="1348742"/>
            <a:ext cx="609600" cy="1645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96" y="0"/>
            <a:ext cx="1822704" cy="11887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85" y="4267198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700" y="4267199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49" y="2514599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41" y="2514598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51459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1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04344754"/>
              </p:ext>
            </p:extLst>
          </p:nvPr>
        </p:nvGraphicFramePr>
        <p:xfrm>
          <a:off x="1907540" y="3110796"/>
          <a:ext cx="53289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D8292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Madagascar Mango Coconut</a:t>
                      </a:r>
                      <a:endParaRPr lang="en-US" sz="1100" dirty="0">
                        <a:solidFill>
                          <a:srgbClr val="D829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6E923C"/>
                          </a:solidFill>
                          <a:effectLst/>
                          <a:latin typeface="Calibri" panose="020F0502020204030204" pitchFamily="34" charset="0"/>
                        </a:rPr>
                        <a:t>Andes Coconut Lime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32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1011  2767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1011  0049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25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8-13694-02505-7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8-13694-02349-7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34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85619791"/>
              </p:ext>
            </p:extLst>
          </p:nvPr>
        </p:nvGraphicFramePr>
        <p:xfrm>
          <a:off x="1907540" y="1219200"/>
          <a:ext cx="53289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6B43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Molokai Coconut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E3992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Puna</a:t>
                      </a:r>
                      <a:r>
                        <a:rPr lang="en-US" sz="1200" b="1" dirty="0">
                          <a:solidFill>
                            <a:srgbClr val="E3992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Coconut Pineapple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1011  0014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1011  0007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8-52311-00427-3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8-13694-02346-6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13" y="100013"/>
            <a:ext cx="1319784" cy="9144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12621" y="731520"/>
            <a:ext cx="4118756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</a:t>
            </a:r>
            <a:r>
              <a:rPr lang="en-US" dirty="0" err="1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Cocofusion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18oz Bottles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(12pk)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794" y="4314382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794" y="2439862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222" y="2439862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1" y="1219200"/>
            <a:ext cx="597408" cy="18288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945" y="3115559"/>
            <a:ext cx="597408" cy="18288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04" y="1223963"/>
            <a:ext cx="597408" cy="1828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173" y="3115559"/>
            <a:ext cx="600456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0" y="431738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09893019"/>
              </p:ext>
            </p:extLst>
          </p:nvPr>
        </p:nvGraphicFramePr>
        <p:xfrm>
          <a:off x="1907540" y="4978430"/>
          <a:ext cx="53289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F5A05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Panama Peach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500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Sumatra </a:t>
                      </a:r>
                      <a:r>
                        <a:rPr lang="en-US" sz="1200" b="1" dirty="0" err="1">
                          <a:solidFill>
                            <a:srgbClr val="E500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Dragonfruit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32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1011  0038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1011  0067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25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8-52311-00405-1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8-52311-00406-8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34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80417289"/>
              </p:ext>
            </p:extLst>
          </p:nvPr>
        </p:nvGraphicFramePr>
        <p:xfrm>
          <a:off x="523240" y="3098815"/>
          <a:ext cx="80975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F1862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Costa Rica Clementine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D2716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São Paulo</a:t>
                      </a:r>
                      <a:br>
                        <a:rPr lang="en-US" sz="1200" b="1" dirty="0" smtClean="0">
                          <a:solidFill>
                            <a:srgbClr val="D2716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D2716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Lemon</a:t>
                      </a:r>
                      <a:endParaRPr lang="en-US" sz="1100" dirty="0">
                        <a:solidFill>
                          <a:srgbClr val="D2716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FBB900"/>
                          </a:solidFill>
                          <a:effectLst/>
                          <a:latin typeface="Calibri" panose="020F0502020204030204" pitchFamily="34" charset="0"/>
                        </a:rPr>
                        <a:t>Malawi Mango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1011  0033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1011  0023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1011  0022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8-52311-00402-0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8-13694-02364-0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8-52311-00400-6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2482121"/>
              </p:ext>
            </p:extLst>
          </p:nvPr>
        </p:nvGraphicFramePr>
        <p:xfrm>
          <a:off x="523240" y="1209655"/>
          <a:ext cx="80975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smtClean="0">
                          <a:solidFill>
                            <a:srgbClr val="4E5DA7"/>
                          </a:solidFill>
                          <a:effectLst/>
                          <a:latin typeface="Calibri" panose="020F0502020204030204" pitchFamily="34" charset="0"/>
                        </a:rPr>
                        <a:t>Brasilia</a:t>
                      </a:r>
                      <a:r>
                        <a:rPr lang="en-US" sz="1200" b="1" baseline="0" dirty="0" smtClean="0">
                          <a:solidFill>
                            <a:srgbClr val="4E5DA7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rgbClr val="4E5DA7"/>
                          </a:solidFill>
                          <a:effectLst/>
                          <a:latin typeface="Calibri" panose="020F0502020204030204" pitchFamily="34" charset="0"/>
                        </a:rPr>
                        <a:t>Blueberry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B3E5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Kula Watermelon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Ipanema Pomegranate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1011  0064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1011  0015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1011  0069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8-52311-00401-3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8-13694-02342-8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8-52311-00403-7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13" y="100013"/>
            <a:ext cx="1319784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5" y="1209655"/>
            <a:ext cx="600456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1" y="3100681"/>
            <a:ext cx="600456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48" y="1209675"/>
            <a:ext cx="597408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57" y="3095402"/>
            <a:ext cx="600456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57" y="1211254"/>
            <a:ext cx="600456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62" y="4981843"/>
            <a:ext cx="600456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981843"/>
            <a:ext cx="600456" cy="1828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21" y="2451849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21" y="4343399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646" y="2447844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261" y="4343400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260" y="2446873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04" y="6191250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702" y="6191250"/>
            <a:ext cx="1379223" cy="4572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88952" y="731520"/>
            <a:ext cx="3766096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Infusion 18oz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Bottles 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32" y="3096949"/>
            <a:ext cx="599440" cy="18257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645" y="434340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1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99895081"/>
              </p:ext>
            </p:extLst>
          </p:nvPr>
        </p:nvGraphicFramePr>
        <p:xfrm>
          <a:off x="2926080" y="4789427"/>
          <a:ext cx="3291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200" b="1" kern="1200" dirty="0">
                        <a:solidFill>
                          <a:srgbClr val="371F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08101612"/>
              </p:ext>
            </p:extLst>
          </p:nvPr>
        </p:nvGraphicFramePr>
        <p:xfrm>
          <a:off x="1907540" y="3118837"/>
          <a:ext cx="53289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884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Tanzania Lemonade Tea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98242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Rio Raspberry Tea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1011  0009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1011  0032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8-52311-00430-3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8-13694-02390-9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1697648"/>
              </p:ext>
            </p:extLst>
          </p:nvPr>
        </p:nvGraphicFramePr>
        <p:xfrm>
          <a:off x="1907540" y="1219200"/>
          <a:ext cx="53289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371F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Socorro Sweet Tea</a:t>
                      </a:r>
                      <a:endParaRPr lang="en-US" sz="1200" b="1" kern="1200" dirty="0">
                        <a:solidFill>
                          <a:srgbClr val="371F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D5A3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Nariño Peach Tea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1011  0040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1011  0053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8-13694-02412-8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8-13694-02389-3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13" y="100013"/>
            <a:ext cx="1319784" cy="9144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610951" y="731520"/>
            <a:ext cx="3922099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</a:t>
            </a:r>
            <a:r>
              <a:rPr lang="en-US" dirty="0" err="1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SuperTea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18oz Bottles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77" y="4341132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376" y="2467858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377" y="4341132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77" y="2467858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97" y="1219200"/>
            <a:ext cx="600456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19200"/>
            <a:ext cx="600456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97" y="3120394"/>
            <a:ext cx="600456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117280"/>
            <a:ext cx="60045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2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7507599"/>
              </p:ext>
            </p:extLst>
          </p:nvPr>
        </p:nvGraphicFramePr>
        <p:xfrm>
          <a:off x="157480" y="2906427"/>
          <a:ext cx="88290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88440"/>
                <a:gridCol w="1463040"/>
                <a:gridCol w="14884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F1862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Costa Rica Clementine</a:t>
                      </a:r>
                      <a:endParaRPr lang="en-US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6pk</a:t>
                      </a: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ED5A3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Nariño Peach Tea</a:t>
                      </a:r>
                      <a:endParaRPr lang="en-US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6pk</a:t>
                      </a: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rgbClr val="371F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Socorro Sweet Tea</a:t>
                      </a:r>
                      <a:r>
                        <a:rPr lang="en-US" sz="1200" b="1" dirty="0" smtClean="0">
                          <a:solidFill>
                            <a:srgbClr val="FBB9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dirty="0" smtClean="0">
                          <a:solidFill>
                            <a:srgbClr val="FBB9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6pk</a:t>
                      </a: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1011  4042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1011  4044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1011  4041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8-52311-0472-3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8-13694-02368-8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8-13694-02510-1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29659359"/>
              </p:ext>
            </p:extLst>
          </p:nvPr>
        </p:nvGraphicFramePr>
        <p:xfrm>
          <a:off x="157480" y="1188720"/>
          <a:ext cx="88290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88440"/>
                <a:gridCol w="1463040"/>
                <a:gridCol w="14884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6B43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Molokai </a:t>
                      </a:r>
                      <a:r>
                        <a:rPr lang="en-US" sz="1200" b="1" dirty="0" smtClean="0">
                          <a:solidFill>
                            <a:srgbClr val="6B43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Coconut</a:t>
                      </a:r>
                      <a:br>
                        <a:rPr lang="en-US" sz="1200" b="1" dirty="0" smtClean="0">
                          <a:solidFill>
                            <a:srgbClr val="6B43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6pk</a:t>
                      </a: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4E5DA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Brasilia </a:t>
                      </a:r>
                      <a:r>
                        <a:rPr lang="en-US" sz="1200" b="1" dirty="0" smtClean="0">
                          <a:solidFill>
                            <a:srgbClr val="4E5DA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Blueberry</a:t>
                      </a:r>
                      <a:br>
                        <a:rPr lang="en-US" sz="1200" b="1" dirty="0" smtClean="0">
                          <a:solidFill>
                            <a:srgbClr val="4E5DA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6pk</a:t>
                      </a: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EB3E5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Kula Watermelon</a:t>
                      </a:r>
                      <a:r>
                        <a:rPr lang="en-US" sz="1200" b="1" dirty="0" smtClean="0">
                          <a:solidFill>
                            <a:srgbClr val="FBB9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dirty="0" smtClean="0">
                          <a:solidFill>
                            <a:srgbClr val="FBB9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6pk</a:t>
                      </a: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1011  4043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1011  4039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1011  4040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8-52311-00475-4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8-52311-00474-7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8-13694-02352-7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3275368"/>
              </p:ext>
            </p:extLst>
          </p:nvPr>
        </p:nvGraphicFramePr>
        <p:xfrm>
          <a:off x="90035" y="5181600"/>
          <a:ext cx="8778240" cy="1549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9B3A8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Bolivia</a:t>
                      </a:r>
                      <a:br>
                        <a:rPr lang="en-US" sz="1200" b="1" dirty="0" smtClean="0">
                          <a:solidFill>
                            <a:srgbClr val="9B3A8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9B3A8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</a:t>
                      </a:r>
                      <a:r>
                        <a:rPr lang="en-US" sz="1200" b="1" dirty="0">
                          <a:solidFill>
                            <a:srgbClr val="9B3A8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7E1A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Jamaica</a:t>
                      </a:r>
                      <a:br>
                        <a:rPr lang="en-US" sz="1200" b="1" dirty="0" smtClean="0">
                          <a:solidFill>
                            <a:srgbClr val="7E1A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7E1A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Blood </a:t>
                      </a:r>
                      <a:r>
                        <a:rPr lang="en-US" sz="1200" b="1" dirty="0">
                          <a:solidFill>
                            <a:srgbClr val="7E1A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 smtClean="0">
                          <a:solidFill>
                            <a:srgbClr val="ED3C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Gimbi</a:t>
                      </a:r>
                      <a:r>
                        <a:rPr lang="en-US" sz="1200" b="1" dirty="0">
                          <a:solidFill>
                            <a:srgbClr val="ED3C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rgbClr val="ED3C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ED3C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Pink </a:t>
                      </a:r>
                      <a:r>
                        <a:rPr lang="en-US" sz="1200" b="1" dirty="0">
                          <a:solidFill>
                            <a:srgbClr val="ED3C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Grapefruit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1011  2794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1011  2795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1011  2796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8-13694-002532-3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8-13694-002533-0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8-13694-002535-4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13" y="100013"/>
            <a:ext cx="1319784" cy="91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8400" y="4782347"/>
            <a:ext cx="4531360" cy="25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Bubbles 11.5oz Cans (6x4pk)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71105" y="731520"/>
            <a:ext cx="4918711" cy="25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18oz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Bottles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(4x6pk)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7" y="5189728"/>
            <a:ext cx="1371600" cy="1533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60" y="5189728"/>
            <a:ext cx="1371600" cy="15331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73" y="5189728"/>
            <a:ext cx="1371600" cy="15331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" y="1339596"/>
            <a:ext cx="1371600" cy="13441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55" y="1339596"/>
            <a:ext cx="1371600" cy="13441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9596"/>
            <a:ext cx="1371600" cy="13441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" y="3057303"/>
            <a:ext cx="1371600" cy="13441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655" y="3064640"/>
            <a:ext cx="1371600" cy="13441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730" y="3064640"/>
            <a:ext cx="1371600" cy="13441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56" y="2309018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50" y="2309018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44" y="2309017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42" y="6172200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55" y="6172199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868" y="6173840"/>
            <a:ext cx="1379223" cy="4572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56" y="4026442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65" y="4026442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874" y="4026166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0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32247712"/>
              </p:ext>
            </p:extLst>
          </p:nvPr>
        </p:nvGraphicFramePr>
        <p:xfrm>
          <a:off x="1907540" y="4876800"/>
          <a:ext cx="53289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 smtClean="0">
                          <a:solidFill>
                            <a:srgbClr val="EE607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Lambari</a:t>
                      </a:r>
                      <a:r>
                        <a:rPr lang="en-US" sz="1200" b="1" dirty="0" smtClean="0">
                          <a:solidFill>
                            <a:srgbClr val="EE607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Watermelon</a:t>
                      </a:r>
                      <a:r>
                        <a:rPr lang="en-US" sz="1200" b="1" baseline="0" dirty="0" smtClean="0">
                          <a:solidFill>
                            <a:srgbClr val="EE607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Lime</a:t>
                      </a:r>
                      <a:endParaRPr lang="en-US" sz="1200" b="1" dirty="0" smtClean="0">
                        <a:solidFill>
                          <a:srgbClr val="EE607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31890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Waikiki </a:t>
                      </a:r>
                      <a:r>
                        <a:rPr lang="en-US" sz="1200" b="1" dirty="0" smtClean="0">
                          <a:solidFill>
                            <a:srgbClr val="31890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Coconut Lime</a:t>
                      </a:r>
                      <a:endParaRPr lang="en-US" sz="1100" dirty="0">
                        <a:solidFill>
                          <a:srgbClr val="31890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1011  0062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1011  0021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8-13694-02426-5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8-52311-00463-1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66858707"/>
              </p:ext>
            </p:extLst>
          </p:nvPr>
        </p:nvGraphicFramePr>
        <p:xfrm>
          <a:off x="1907540" y="3113088"/>
          <a:ext cx="53289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371F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Bogotá Blackberry Lime</a:t>
                      </a:r>
                      <a:endParaRPr lang="en-US" sz="1100" dirty="0">
                        <a:solidFill>
                          <a:srgbClr val="371F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F9A738"/>
                          </a:solidFill>
                          <a:effectLst/>
                          <a:latin typeface="Calibri" panose="020F0502020204030204" pitchFamily="34" charset="0"/>
                        </a:rPr>
                        <a:t>Peru Pineapple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1011  0005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1011  0042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8-13694-02425-8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8-52311-00451-8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0471260"/>
              </p:ext>
            </p:extLst>
          </p:nvPr>
        </p:nvGraphicFramePr>
        <p:xfrm>
          <a:off x="523240" y="1331976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9B3A8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Bolivia Black Cherry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7E1A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Jamaica Blood Orange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ED3C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Gimbi</a:t>
                      </a:r>
                      <a:r>
                        <a:rPr lang="en-US" sz="1200" b="1" dirty="0">
                          <a:solidFill>
                            <a:srgbClr val="ED3C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Pink Grapefruit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1010  9984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1010  9982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1011  0028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8-52311-00459-4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8-52311-00452-5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8-52311-00453-2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711202" y="731520"/>
            <a:ext cx="3721596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fr-FR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</a:t>
            </a:r>
            <a:r>
              <a:rPr lang="fr-FR" dirty="0" err="1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Bubbles</a:t>
            </a:r>
            <a:r>
              <a:rPr lang="fr-FR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11.5oz </a:t>
            </a:r>
            <a:r>
              <a:rPr lang="fr-FR" dirty="0" err="1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Cans</a:t>
            </a:r>
            <a:r>
              <a:rPr lang="fr-FR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22" y="1331976"/>
            <a:ext cx="595463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401" y="1358980"/>
            <a:ext cx="595463" cy="1645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85" y="1331976"/>
            <a:ext cx="595463" cy="16459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26" y="3113088"/>
            <a:ext cx="595463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26" y="4903803"/>
            <a:ext cx="595463" cy="16459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46" y="2469219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17" y="2473302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69" y="5999720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68" y="4267200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96" y="2479909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87" y="3113088"/>
            <a:ext cx="595463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" y="4876800"/>
            <a:ext cx="595463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23" y="4267199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455" y="5999720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85" y="21218"/>
            <a:ext cx="1694687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9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6543201"/>
              </p:ext>
            </p:extLst>
          </p:nvPr>
        </p:nvGraphicFramePr>
        <p:xfrm>
          <a:off x="1907540" y="4982113"/>
          <a:ext cx="53289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Orange Mango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Cherry Berry Lime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2002  6884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2002  6883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8-19858-02006-7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8-19858-02004-3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10960323"/>
              </p:ext>
            </p:extLst>
          </p:nvPr>
        </p:nvGraphicFramePr>
        <p:xfrm>
          <a:off x="523240" y="3098815"/>
          <a:ext cx="80975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Wild Blueberry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Strawberry Banana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Pomegranate Blue Acai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2002  6044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2002  6042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2002  6041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8-53004-00491-4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8-53004-00493-8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8-53004-00439-6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5596702"/>
              </p:ext>
            </p:extLst>
          </p:nvPr>
        </p:nvGraphicFramePr>
        <p:xfrm>
          <a:off x="523240" y="1209655"/>
          <a:ext cx="80975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Watermelon Lemonade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Peach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Tropical Coconut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2002  6043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2002  6040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2002  6045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8-53004-00438-9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8-53004-00437-2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8-53004-00498-3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498038" y="731520"/>
            <a:ext cx="4147930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CORE Organic 18oz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Bottles 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355" y="1203793"/>
            <a:ext cx="565293" cy="1828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28" y="3103793"/>
            <a:ext cx="565293" cy="1828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354" y="3105110"/>
            <a:ext cx="565293" cy="1828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81" y="1212056"/>
            <a:ext cx="565293" cy="1828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81" y="3098727"/>
            <a:ext cx="565293" cy="18288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28" y="1212056"/>
            <a:ext cx="565293" cy="18288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0" y="0"/>
            <a:ext cx="2286000" cy="1143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603" y="2442099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976" y="4343399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602" y="4343397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38399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4343398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976" y="2438399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982113"/>
            <a:ext cx="569976" cy="1828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982113"/>
            <a:ext cx="569976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831" y="6248400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25" y="62483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3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9638617"/>
              </p:ext>
            </p:extLst>
          </p:nvPr>
        </p:nvGraphicFramePr>
        <p:xfrm>
          <a:off x="1600200" y="210312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0829 Deposit</a:t>
                      </a:r>
                      <a:b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2431 No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1000  0830 Deposit</a:t>
                      </a:r>
                      <a:b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1000  2432 No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0-78000-01180-7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0-78000-01181-4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0711334"/>
              </p:ext>
            </p:extLst>
          </p:nvPr>
        </p:nvGraphicFramePr>
        <p:xfrm>
          <a:off x="1600200" y="365760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0-78000-01182-1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0-78000-01188-3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71" y="2461565"/>
            <a:ext cx="1554479" cy="746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10" y="2461565"/>
            <a:ext cx="1554479" cy="7461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016045"/>
            <a:ext cx="1554479" cy="7461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13825"/>
            <a:ext cx="1554479" cy="7461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880" y="3054038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684" y="3054038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28" y="4598580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16" y="4598580"/>
            <a:ext cx="1379223" cy="4572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0559" y="548640"/>
            <a:ext cx="50577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Carbonated Soft Drinks 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73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0068507"/>
              </p:ext>
            </p:extLst>
          </p:nvPr>
        </p:nvGraphicFramePr>
        <p:xfrm>
          <a:off x="2103120" y="1905000"/>
          <a:ext cx="49377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  <a:gridCol w="91440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12oz PET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Preparado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12oz PET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1009  7277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1009  7278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0-14800-00494-6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0-14800-00495-3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24" y="3031731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031731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523" y="1905000"/>
            <a:ext cx="618744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73" y="1905000"/>
            <a:ext cx="618744" cy="16459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7440" y="548640"/>
            <a:ext cx="18899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Clamato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849053"/>
              </p:ext>
            </p:extLst>
          </p:nvPr>
        </p:nvGraphicFramePr>
        <p:xfrm>
          <a:off x="1828800" y="3733800"/>
          <a:ext cx="54864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  <a:gridCol w="1463040"/>
                <a:gridCol w="155448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16oz Glass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b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5.5oz cans (4x6pk)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1000  1695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0-14800-51175-8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0-14800-00051-1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999234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88" y="3733800"/>
            <a:ext cx="749808" cy="1828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545" y="4180713"/>
            <a:ext cx="1371600" cy="934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61" y="4999233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8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1311826"/>
              </p:ext>
            </p:extLst>
          </p:nvPr>
        </p:nvGraphicFramePr>
        <p:xfrm>
          <a:off x="3337560" y="1447800"/>
          <a:ext cx="246888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Chocolate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15.5oz Glass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32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1000  6323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6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0-72350-00011-5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9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2879332"/>
              </p:ext>
            </p:extLst>
          </p:nvPr>
        </p:nvGraphicFramePr>
        <p:xfrm>
          <a:off x="2103120" y="3505200"/>
          <a:ext cx="49377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  <a:gridCol w="91440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Chocolate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11oz Tetra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11oz Tetra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1008  5752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1008  5753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0-72350-00038-2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0-72350-00039-9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83315" y="731520"/>
            <a:ext cx="3977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Yoo-hoo </a:t>
            </a:r>
            <a:r>
              <a:rPr lang="en-US" b="0" kern="0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(24pk Glass / 12pk Tetra)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87" y="2705099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445" y="4648200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158" y="4648199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95" y="3505200"/>
            <a:ext cx="701040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93" y="3505200"/>
            <a:ext cx="701040" cy="16459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79" y="1447800"/>
            <a:ext cx="74066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67263809"/>
              </p:ext>
            </p:extLst>
          </p:nvPr>
        </p:nvGraphicFramePr>
        <p:xfrm>
          <a:off x="1907540" y="4876800"/>
          <a:ext cx="53289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Green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2002  2637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2000  0947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0-50200-58900-3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0-50200-56300-3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54123282"/>
              </p:ext>
            </p:extLst>
          </p:nvPr>
        </p:nvGraphicFramePr>
        <p:xfrm>
          <a:off x="522224" y="3113088"/>
          <a:ext cx="8099552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10312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Blue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2000  0949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2002  5547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2001  9320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0-50200-56400-0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0-50200-59020-7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0-50200-58700-9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3159388"/>
              </p:ext>
            </p:extLst>
          </p:nvPr>
        </p:nvGraphicFramePr>
        <p:xfrm>
          <a:off x="528777" y="1348741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Tangy Original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Smooth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2000  0951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2002  5548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2000  0948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0-50200-56000-2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0-50200-01912-8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0-50200-56100-9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900549" y="731520"/>
            <a:ext cx="334290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Sunny D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16oz Bottles (12pk)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88" y="2505177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44" y="2509385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88" y="4218176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45" y="4218176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104" y="6019799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548" y="6019799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22" y="0"/>
            <a:ext cx="1694078" cy="128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71" y="2505178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70" y="4218176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48742"/>
            <a:ext cx="679704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96" y="1348740"/>
            <a:ext cx="679704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938" y="1348740"/>
            <a:ext cx="676656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3088"/>
            <a:ext cx="679704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19" y="3112452"/>
            <a:ext cx="679704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938" y="3112452"/>
            <a:ext cx="676656" cy="16459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876800"/>
            <a:ext cx="676656" cy="1645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496" y="4876800"/>
            <a:ext cx="679704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6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4617707"/>
              </p:ext>
            </p:extLst>
          </p:nvPr>
        </p:nvGraphicFramePr>
        <p:xfrm>
          <a:off x="182880" y="5171344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Double Espresso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Mexican Vanilla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&amp; Bold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2002  3308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2002  3307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2002  3309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8-54560-00540-7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8-54560-00541-4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8-54560-00544-5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7319970"/>
              </p:ext>
            </p:extLst>
          </p:nvPr>
        </p:nvGraphicFramePr>
        <p:xfrm>
          <a:off x="523240" y="3053807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Creamy Cappuccino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Salted Caramel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&amp; Bold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2002  5475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8-54560-00560-5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8-54560-00502-5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8-54560-00504-9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2871001"/>
              </p:ext>
            </p:extLst>
          </p:nvPr>
        </p:nvGraphicFramePr>
        <p:xfrm>
          <a:off x="523240" y="1301207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Double Espresso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Mexican Vanilla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Dark Chocolate Mocha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8-54560-00500-1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8-54560-00501-8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8-54560-00503-2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204" y="100012"/>
            <a:ext cx="1271587" cy="127158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66262" y="731520"/>
            <a:ext cx="4011484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Brew Coffee 8oz Cans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22" y="3056711"/>
            <a:ext cx="647395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80" y="1304112"/>
            <a:ext cx="640080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56" y="3050903"/>
            <a:ext cx="647395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301208"/>
            <a:ext cx="647395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99" y="1295400"/>
            <a:ext cx="65471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88" y="4216929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1" y="2479672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88" y="2474586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832" y="2464033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832" y="4216996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53808"/>
            <a:ext cx="647394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1" y="4216930"/>
            <a:ext cx="1379223" cy="45720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498131" y="4880610"/>
            <a:ext cx="4147739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Brew Coffee 8oz Cans (6x4pk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990" y="6329584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07" y="6329584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24" y="6329583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4" y="5161089"/>
            <a:ext cx="1325880" cy="16459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37" y="5168283"/>
            <a:ext cx="1322832" cy="1645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29" y="5169986"/>
            <a:ext cx="1322831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2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49623411"/>
              </p:ext>
            </p:extLst>
          </p:nvPr>
        </p:nvGraphicFramePr>
        <p:xfrm>
          <a:off x="528777" y="4876800"/>
          <a:ext cx="8097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573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Daily</a:t>
                      </a:r>
                      <a:br>
                        <a:rPr lang="en-US" sz="1200" b="1" dirty="0">
                          <a:solidFill>
                            <a:srgbClr val="E573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E573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Tangerine Citrus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6103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Sleep</a:t>
                      </a:r>
                      <a:br>
                        <a:rPr lang="en-US" sz="1200" b="1" dirty="0">
                          <a:solidFill>
                            <a:srgbClr val="E6103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E6103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Mellow Mango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9411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Sleep</a:t>
                      </a:r>
                      <a:br>
                        <a:rPr lang="en-US" sz="1200" b="1" dirty="0">
                          <a:solidFill>
                            <a:srgbClr val="E9411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E9411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Tangerine Dream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3294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2001  9292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2001  9289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8-99407-00295-9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8-99407-00501-1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8-99407-00500-4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97002805"/>
              </p:ext>
            </p:extLst>
          </p:nvPr>
        </p:nvGraphicFramePr>
        <p:xfrm>
          <a:off x="522224" y="3113088"/>
          <a:ext cx="8099552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10312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E100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Trim</a:t>
                      </a:r>
                      <a:r>
                        <a:rPr lang="en-US" sz="1200" b="1" dirty="0">
                          <a:solidFill>
                            <a:srgbClr val="E100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rgbClr val="E100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E100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Tropical Lychee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A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Protein</a:t>
                      </a:r>
                      <a:r>
                        <a:rPr lang="en-US" sz="1200" b="1" dirty="0">
                          <a:solidFill>
                            <a:srgbClr val="00A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rgbClr val="00A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A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 Mint</a:t>
                      </a:r>
                      <a:endParaRPr lang="en-US" sz="1100" dirty="0">
                        <a:solidFill>
                          <a:srgbClr val="00A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A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Protein</a:t>
                      </a:r>
                      <a:r>
                        <a:rPr lang="en-US" sz="1200" b="1" dirty="0">
                          <a:solidFill>
                            <a:srgbClr val="00A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rgbClr val="00A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A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Vanilla</a:t>
                      </a:r>
                      <a:endParaRPr lang="en-US" sz="1100" dirty="0">
                        <a:solidFill>
                          <a:srgbClr val="00A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2000  2035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2002  6871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2002  7022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8-99407-00212-6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8-99407-00225-6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8-99407-00220-1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9310143"/>
              </p:ext>
            </p:extLst>
          </p:nvPr>
        </p:nvGraphicFramePr>
        <p:xfrm>
          <a:off x="182880" y="1348741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/>
                <a:gridCol w="1463040"/>
                <a:gridCol w="731520"/>
                <a:gridCol w="1463040"/>
                <a:gridCol w="731520"/>
                <a:gridCol w="1463040"/>
                <a:gridCol w="7315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9D2F8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Sonic</a:t>
                      </a:r>
                      <a:br>
                        <a:rPr lang="en-US" sz="1200" b="1" dirty="0">
                          <a:solidFill>
                            <a:srgbClr val="9D2F8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err="1" smtClean="0">
                          <a:solidFill>
                            <a:srgbClr val="9D2F8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Superfruit</a:t>
                      </a:r>
                      <a:r>
                        <a:rPr lang="en-US" sz="1200" b="1" dirty="0" smtClean="0">
                          <a:solidFill>
                            <a:srgbClr val="9D2F8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9D2F8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Infusion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F173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Sonic</a:t>
                      </a:r>
                      <a:br>
                        <a:rPr lang="en-US" sz="1200" b="1" dirty="0">
                          <a:solidFill>
                            <a:srgbClr val="F173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F173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Passion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100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Bliss</a:t>
                      </a:r>
                      <a:br>
                        <a:rPr lang="en-US" sz="1200" b="1" dirty="0">
                          <a:solidFill>
                            <a:srgbClr val="E100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E100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White Raspberry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8065A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Bliss</a:t>
                      </a:r>
                      <a:br>
                        <a:rPr lang="en-US" sz="1200" b="1" dirty="0">
                          <a:solidFill>
                            <a:srgbClr val="8065A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8065A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Citrus </a:t>
                      </a:r>
                      <a:r>
                        <a:rPr lang="en-US" sz="1200" b="1" dirty="0">
                          <a:solidFill>
                            <a:srgbClr val="8065A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2001  9287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2001  9288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2001  9290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2001  9291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8-99407-00300-0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8-99407-00301-7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8-99407-00401-4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8-99407-00400-7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1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10" y="163155"/>
            <a:ext cx="2628990" cy="632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0" y="2476497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527" y="2476496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6019799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97" y="2476496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844" y="2476496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9" y="6019799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19799"/>
            <a:ext cx="1379223" cy="4572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15714" y="914400"/>
            <a:ext cx="3312573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Neuro 14.5oz Bottles 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245050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4245049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7" y="1345238"/>
            <a:ext cx="493776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209" y="1348741"/>
            <a:ext cx="493776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35" y="1348741"/>
            <a:ext cx="493776" cy="16459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266" y="1345238"/>
            <a:ext cx="493776" cy="1645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6" y="3112113"/>
            <a:ext cx="493776" cy="1645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40" y="3112113"/>
            <a:ext cx="493776" cy="16459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32" y="3112113"/>
            <a:ext cx="493776" cy="16459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6" y="4876800"/>
            <a:ext cx="493776" cy="16459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313" y="4876800"/>
            <a:ext cx="493776" cy="16459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32" y="4881022"/>
            <a:ext cx="493776" cy="1645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8" y="424504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3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271902"/>
              </p:ext>
            </p:extLst>
          </p:nvPr>
        </p:nvGraphicFramePr>
        <p:xfrm>
          <a:off x="182880" y="1348741"/>
          <a:ext cx="877824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/>
                <a:gridCol w="1645920"/>
                <a:gridCol w="1280160"/>
                <a:gridCol w="1645920"/>
                <a:gridCol w="1280160"/>
                <a:gridCol w="1645920"/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9D2F8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Sonic</a:t>
                      </a:r>
                      <a:br>
                        <a:rPr lang="en-US" sz="1200" b="1" dirty="0">
                          <a:solidFill>
                            <a:srgbClr val="9D2F8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err="1" smtClean="0">
                          <a:solidFill>
                            <a:srgbClr val="9D2F8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Superfruit</a:t>
                      </a:r>
                      <a:r>
                        <a:rPr lang="en-US" sz="1200" b="1" dirty="0" smtClean="0">
                          <a:solidFill>
                            <a:srgbClr val="9D2F8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9D2F8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Infusion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100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Bliss</a:t>
                      </a:r>
                      <a:br>
                        <a:rPr lang="en-US" sz="1200" b="1" dirty="0">
                          <a:solidFill>
                            <a:srgbClr val="E100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E100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White Raspberry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6103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Sleep</a:t>
                      </a:r>
                      <a:br>
                        <a:rPr lang="en-US" sz="1200" b="1" dirty="0">
                          <a:solidFill>
                            <a:srgbClr val="E6103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E6103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Mellow Mango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2002  7025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2002  7027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2002  7026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8-99407-00209-6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8-99407-00213-3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8-99407-00227-0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1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10" y="163155"/>
            <a:ext cx="2628990" cy="63281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47585" y="914400"/>
            <a:ext cx="3448829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Neuro 14.5oz Bottles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(3x4pk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3" y="1348741"/>
            <a:ext cx="1152144" cy="1828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256" y="1348741"/>
            <a:ext cx="1152144" cy="1828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04" y="1348741"/>
            <a:ext cx="1152144" cy="1828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590800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57" y="2590800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90" y="259080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7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4528187"/>
              </p:ext>
            </p:extLst>
          </p:nvPr>
        </p:nvGraphicFramePr>
        <p:xfrm>
          <a:off x="182880" y="4953000"/>
          <a:ext cx="877824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Tropical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LYTE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Citrus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LYTE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Blueberry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Pomegranate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2002  6881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2002  6877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2002  6878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8-58176-00254-6</a:t>
                      </a:r>
                      <a:endParaRPr lang="en-US" sz="10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8-58176-00260-7</a:t>
                      </a:r>
                      <a:endParaRPr lang="en-US" sz="10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8-58176-00258-4</a:t>
                      </a:r>
                      <a:endParaRPr lang="en-US" sz="10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7783947"/>
              </p:ext>
            </p:extLst>
          </p:nvPr>
        </p:nvGraphicFramePr>
        <p:xfrm>
          <a:off x="182880" y="1143000"/>
          <a:ext cx="877824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Banana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2002  5516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2002  5514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2002  5515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8-58176-00231-7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8-58176-00230-0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8-58176-00232-4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3879167"/>
              </p:ext>
            </p:extLst>
          </p:nvPr>
        </p:nvGraphicFramePr>
        <p:xfrm>
          <a:off x="182880" y="3048000"/>
          <a:ext cx="877824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Blackout 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Knockout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2002  5513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2002  6880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2002  6879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8-58176-00233-1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8-58176-00270-6</a:t>
                      </a:r>
                      <a:endParaRPr lang="en-US" sz="10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8-58176-00256-0</a:t>
                      </a:r>
                      <a:endParaRPr lang="en-US" sz="10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0" name="Rectangle 59"/>
          <p:cNvSpPr/>
          <p:nvPr/>
        </p:nvSpPr>
        <p:spPr>
          <a:xfrm>
            <a:off x="274320" y="457200"/>
            <a:ext cx="499457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en-US" dirty="0" err="1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</a:t>
            </a:r>
            <a:r>
              <a:rPr lang="en-US" dirty="0" err="1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Armor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SuperDrink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28oz Bottles (12pk)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740664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588" y="1139190"/>
            <a:ext cx="740664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150620"/>
            <a:ext cx="740664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0"/>
            <a:ext cx="740664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70" y="2438400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47" y="2438400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370" y="2438399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63" y="4343400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3048000"/>
            <a:ext cx="786384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953000"/>
            <a:ext cx="737616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896" y="4953000"/>
            <a:ext cx="734568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588" y="4953000"/>
            <a:ext cx="734568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588" y="3048000"/>
            <a:ext cx="740664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47" y="4343399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369" y="4348594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63" y="6248400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47" y="6248399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368" y="624839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9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8788558"/>
              </p:ext>
            </p:extLst>
          </p:nvPr>
        </p:nvGraphicFramePr>
        <p:xfrm>
          <a:off x="182880" y="1214831"/>
          <a:ext cx="877824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/>
                <a:gridCol w="1463040"/>
                <a:gridCol w="731520"/>
                <a:gridCol w="1463040"/>
                <a:gridCol w="731520"/>
                <a:gridCol w="1463040"/>
                <a:gridCol w="73152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Banana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Blackout 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2001  2751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2001  2753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2001  2752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2002  2713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8-58176-00206-5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8-58176-00205-8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8-58176-00213-3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8-58176-00211-9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043117"/>
              </p:ext>
            </p:extLst>
          </p:nvPr>
        </p:nvGraphicFramePr>
        <p:xfrm>
          <a:off x="731520" y="3101345"/>
          <a:ext cx="768096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7280"/>
                <a:gridCol w="1463040"/>
                <a:gridCol w="1097280"/>
                <a:gridCol w="1463040"/>
                <a:gridCol w="109728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Tropical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Mixed 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2002  5478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2001  2748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2001  2750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8-58176-00242-3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8-58176-00217-1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8-58176-00208-9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1878110"/>
              </p:ext>
            </p:extLst>
          </p:nvPr>
        </p:nvGraphicFramePr>
        <p:xfrm>
          <a:off x="731520" y="4989970"/>
          <a:ext cx="768096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7280"/>
                <a:gridCol w="1463040"/>
                <a:gridCol w="1097280"/>
                <a:gridCol w="1463040"/>
                <a:gridCol w="109728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 Coconut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2002  5476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2002  6885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2001  2749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8-58176-00245-4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8-58176-00252-2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8-58176-00218-8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2" y="2505889"/>
            <a:ext cx="1379223" cy="4572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62" y="2505889"/>
            <a:ext cx="1379223" cy="4572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196" y="2505888"/>
            <a:ext cx="1379223" cy="4572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807" y="4411977"/>
            <a:ext cx="1379223" cy="45720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180" y="4411976"/>
            <a:ext cx="1379223" cy="45720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336" y="2486838"/>
            <a:ext cx="1379223" cy="457201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274320" y="457200"/>
            <a:ext cx="499457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en-US" dirty="0" err="1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</a:t>
            </a:r>
            <a:r>
              <a:rPr lang="en-US" dirty="0" err="1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Armor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SuperDrink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16oz 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Bottles (12pk)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888" y="6305547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16" y="4411978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219219"/>
            <a:ext cx="682752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25" y="1219219"/>
            <a:ext cx="682752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00" y="1212720"/>
            <a:ext cx="682752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975" y="1210443"/>
            <a:ext cx="685800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74" y="3103456"/>
            <a:ext cx="682752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68" y="3103456"/>
            <a:ext cx="682752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2" y="3101345"/>
            <a:ext cx="682752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53" y="4982625"/>
            <a:ext cx="685800" cy="1828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180" y="6305546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68" y="4989970"/>
            <a:ext cx="682752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74" y="4982625"/>
            <a:ext cx="682752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806" y="6305547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2790546"/>
              </p:ext>
            </p:extLst>
          </p:nvPr>
        </p:nvGraphicFramePr>
        <p:xfrm>
          <a:off x="1737360" y="1188720"/>
          <a:ext cx="566928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/>
                <a:gridCol w="1554480"/>
                <a:gridCol w="1280160"/>
                <a:gridCol w="155448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LYTE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LYTE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2002  5479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2002  5477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8-58176-00227-0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8-58176-00226-3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70" y="2514600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01" y="2514600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849" y="1188720"/>
            <a:ext cx="682752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21" y="1188720"/>
            <a:ext cx="682752" cy="1828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4320" y="457200"/>
            <a:ext cx="499457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en-US" dirty="0" err="1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</a:t>
            </a:r>
            <a:r>
              <a:rPr lang="en-US" dirty="0" err="1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Armor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SuperDrink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16oz 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Bottles (12pk)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945096"/>
              </p:ext>
            </p:extLst>
          </p:nvPr>
        </p:nvGraphicFramePr>
        <p:xfrm>
          <a:off x="1737360" y="3124200"/>
          <a:ext cx="566928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/>
                <a:gridCol w="1554480"/>
                <a:gridCol w="1280160"/>
                <a:gridCol w="155448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LYTE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Citrus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LYTE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Blueberry Pomegranate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2002  6334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2002  6335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8-58176-00248-5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8-58176-00250-8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21" y="3124200"/>
            <a:ext cx="688848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01" y="4419600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36" y="3123282"/>
            <a:ext cx="688848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70" y="441960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5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9502622"/>
              </p:ext>
            </p:extLst>
          </p:nvPr>
        </p:nvGraphicFramePr>
        <p:xfrm>
          <a:off x="1188720" y="1278998"/>
          <a:ext cx="676656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7360"/>
                <a:gridCol w="1645920"/>
                <a:gridCol w="1737360"/>
                <a:gridCol w="164592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Banana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2002  7001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2002  6988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8-58176-00239-3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8-58176-00238-6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206192" y="457200"/>
            <a:ext cx="51308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en-US" dirty="0" err="1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</a:t>
            </a:r>
            <a:r>
              <a:rPr lang="en-US" dirty="0" err="1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Armor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SuperDrink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16oz 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Bottles 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(4x6pk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822948"/>
              </p:ext>
            </p:extLst>
          </p:nvPr>
        </p:nvGraphicFramePr>
        <p:xfrm>
          <a:off x="1188720" y="3276600"/>
          <a:ext cx="676656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7360"/>
                <a:gridCol w="1645920"/>
                <a:gridCol w="1737360"/>
                <a:gridCol w="164592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LYTE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2002  7000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2002  6989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8-58176-00240-9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8-58176-00241-6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20" y="2564825"/>
            <a:ext cx="1379223" cy="457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78" y="2594266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19" y="4572000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77" y="4571999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52" y="1446638"/>
            <a:ext cx="1645920" cy="1493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90" y="1446638"/>
            <a:ext cx="1645920" cy="1493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52" y="3444240"/>
            <a:ext cx="1645920" cy="1493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90" y="3444240"/>
            <a:ext cx="1645920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1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004543"/>
              </p:ext>
            </p:extLst>
          </p:nvPr>
        </p:nvGraphicFramePr>
        <p:xfrm>
          <a:off x="1600200" y="192024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0852 Deposit</a:t>
                      </a:r>
                      <a:b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2456 No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0-78000-05216-9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0-78000-05316-6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8525431"/>
              </p:ext>
            </p:extLst>
          </p:nvPr>
        </p:nvGraphicFramePr>
        <p:xfrm>
          <a:off x="1600200" y="347472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A&amp;W 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0-78000-05416-3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0-78000-05512-2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3595020"/>
              </p:ext>
            </p:extLst>
          </p:nvPr>
        </p:nvGraphicFramePr>
        <p:xfrm>
          <a:off x="1600200" y="512064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1000  0874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1000  0877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0-78000-23016-1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0-78000-23116-8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58" y="2278301"/>
            <a:ext cx="1554479" cy="74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29" y="2278301"/>
            <a:ext cx="1554479" cy="746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58" y="3833165"/>
            <a:ext cx="1554479" cy="746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29" y="3833165"/>
            <a:ext cx="1554479" cy="746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479085"/>
            <a:ext cx="1554479" cy="746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29" y="5479085"/>
            <a:ext cx="1554479" cy="746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29" y="4416326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98" y="2876700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16" y="2876700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16" y="4416326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16" y="6096000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041" y="6096000"/>
            <a:ext cx="1379223" cy="45720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828800" y="548640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576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2618335"/>
              </p:ext>
            </p:extLst>
          </p:nvPr>
        </p:nvGraphicFramePr>
        <p:xfrm>
          <a:off x="1907540" y="4876800"/>
          <a:ext cx="53289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Apple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Citrus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1008  3917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1008  3916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0-78000-01346-7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0-78000-01343-6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06819103"/>
              </p:ext>
            </p:extLst>
          </p:nvPr>
        </p:nvGraphicFramePr>
        <p:xfrm>
          <a:off x="528777" y="3113088"/>
          <a:ext cx="8097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 Kiwi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Mojave Rattler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 Lime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1009  0141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1006  3825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1009  0140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0-78000-02868-3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0-78000-02377-0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0-78000-02867-6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3170072"/>
              </p:ext>
            </p:extLst>
          </p:nvPr>
        </p:nvGraphicFramePr>
        <p:xfrm>
          <a:off x="528777" y="1348741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Mamba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Killer Taipan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Death Adder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1006  3828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1006  3829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1006  3830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0-78000-02374-9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0-78000-02376-3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0-78000-02375-6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243671" y="914400"/>
            <a:ext cx="4656659" cy="2675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Venom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16oz 99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￠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Pre-Priced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Cans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(24pk)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0"/>
            <a:ext cx="914400" cy="12847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1348742"/>
            <a:ext cx="701040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08" y="1348740"/>
            <a:ext cx="70104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18" y="1348740"/>
            <a:ext cx="70104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08" y="3117413"/>
            <a:ext cx="70104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77" y="4876800"/>
            <a:ext cx="70104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02" y="4876800"/>
            <a:ext cx="70104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372" y="2508351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989" y="5995202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212" y="2508127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650" y="2508351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650" y="4240490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980" y="5968649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3110983"/>
            <a:ext cx="701040" cy="16459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256" y="3110983"/>
            <a:ext cx="701040" cy="1645920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1" y="5589608"/>
            <a:ext cx="1475725" cy="126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281491"/>
              </p:ext>
            </p:extLst>
          </p:nvPr>
        </p:nvGraphicFramePr>
        <p:xfrm>
          <a:off x="1479207" y="6742113"/>
          <a:ext cx="7664793" cy="11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2" r:id="rId20" imgW="15949080" imgH="304560" progId="">
                  <p:embed/>
                </p:oleObj>
              </mc:Choice>
              <mc:Fallback>
                <p:oleObj r:id="rId20" imgW="15949080" imgH="304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479207" y="6742113"/>
                        <a:ext cx="7664793" cy="11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087636"/>
              </p:ext>
            </p:extLst>
          </p:nvPr>
        </p:nvGraphicFramePr>
        <p:xfrm>
          <a:off x="0" y="0"/>
          <a:ext cx="8229600" cy="11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3" r:id="rId22" imgW="15949080" imgH="304560" progId="">
                  <p:embed/>
                </p:oleObj>
              </mc:Choice>
              <mc:Fallback>
                <p:oleObj r:id="rId22" imgW="15949080" imgH="304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8229600" cy="11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212" y="4240491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80" y="424048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5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09920352"/>
              </p:ext>
            </p:extLst>
          </p:nvPr>
        </p:nvGraphicFramePr>
        <p:xfrm>
          <a:off x="1907540" y="4876800"/>
          <a:ext cx="53289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Apple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Citrus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1008  4738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1008  4737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0-78000-01850-9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0-78000-01849-3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50174385"/>
              </p:ext>
            </p:extLst>
          </p:nvPr>
        </p:nvGraphicFramePr>
        <p:xfrm>
          <a:off x="528777" y="3113088"/>
          <a:ext cx="8097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 Kiwi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Mojave Rattler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 Lime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1009  0143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1008  5888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1009  0142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0-78000-02870-6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0-78000-30289-9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0-78000-02869-0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7921"/>
              </p:ext>
            </p:extLst>
          </p:nvPr>
        </p:nvGraphicFramePr>
        <p:xfrm>
          <a:off x="528777" y="1348741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Mamba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Killer Taipan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Death Adder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1008  5890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1008  5887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1008  5889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0-78000-30189-2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0-78000-02724-2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0-78000-02725-9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99738" y="914400"/>
            <a:ext cx="2944524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Venom 16oz Cans (24pk)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0"/>
            <a:ext cx="914400" cy="12847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06678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53" y="5990421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931" y="2503391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809" y="2506677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808" y="4236685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53" y="5990420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2" y="1353314"/>
            <a:ext cx="701040" cy="1645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60" y="4876800"/>
            <a:ext cx="697992" cy="16459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88" y="1356838"/>
            <a:ext cx="701040" cy="16459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066" y="1356838"/>
            <a:ext cx="701040" cy="16459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11" y="3112454"/>
            <a:ext cx="701040" cy="16459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724" y="4877499"/>
            <a:ext cx="697992" cy="16459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2" y="3113088"/>
            <a:ext cx="701040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88" y="3113088"/>
            <a:ext cx="701040" cy="1645920"/>
          </a:xfrm>
          <a:prstGeom prst="rect">
            <a:avLst/>
          </a:prstGeom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1" y="5589608"/>
            <a:ext cx="1475725" cy="126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688"/>
              </p:ext>
            </p:extLst>
          </p:nvPr>
        </p:nvGraphicFramePr>
        <p:xfrm>
          <a:off x="0" y="0"/>
          <a:ext cx="8229600" cy="11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" r:id="rId20" imgW="15949080" imgH="304560" progId="">
                  <p:embed/>
                </p:oleObj>
              </mc:Choice>
              <mc:Fallback>
                <p:oleObj r:id="rId20" imgW="15949080" imgH="304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8229600" cy="11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49769"/>
              </p:ext>
            </p:extLst>
          </p:nvPr>
        </p:nvGraphicFramePr>
        <p:xfrm>
          <a:off x="1479206" y="6742113"/>
          <a:ext cx="7664793" cy="11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1" r:id="rId22" imgW="15949080" imgH="304560" progId="">
                  <p:embed/>
                </p:oleObj>
              </mc:Choice>
              <mc:Fallback>
                <p:oleObj r:id="rId22" imgW="15949080" imgH="304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479206" y="6742113"/>
                        <a:ext cx="7664793" cy="11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4236685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85" y="4236685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80620252"/>
              </p:ext>
            </p:extLst>
          </p:nvPr>
        </p:nvGraphicFramePr>
        <p:xfrm>
          <a:off x="731520" y="1295400"/>
          <a:ext cx="768096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7280"/>
                <a:gridCol w="1463040"/>
                <a:gridCol w="1097280"/>
                <a:gridCol w="1463040"/>
                <a:gridCol w="109728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Blue Raspberry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Citrus Burst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32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2002  5525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2002  5527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2002  5526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25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8-91008-00156-0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8-91008-00159-1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8-91008-00158-4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34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788352"/>
              </p:ext>
            </p:extLst>
          </p:nvPr>
        </p:nvGraphicFramePr>
        <p:xfrm>
          <a:off x="731520" y="3399006"/>
          <a:ext cx="768096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7280"/>
                <a:gridCol w="1463040"/>
                <a:gridCol w="1097280"/>
                <a:gridCol w="1463040"/>
                <a:gridCol w="109728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Triple 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Melon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 Fusion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2002  5528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2002  6873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2002  6874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8-91008-00157-7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8-91008-00165-2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8-91008-00164-5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919240" y="731520"/>
            <a:ext cx="3305521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 err="1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HyDrive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16oz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Bottles 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60" y="152400"/>
            <a:ext cx="1828800" cy="698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6" y="1295400"/>
            <a:ext cx="585216" cy="1828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710" y="1295400"/>
            <a:ext cx="582168" cy="1828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5886"/>
            <a:ext cx="585216" cy="1828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6" y="3399006"/>
            <a:ext cx="585216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88" y="2550630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550630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93" y="2550630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88" y="4648200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038" y="3399006"/>
            <a:ext cx="585216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99006"/>
            <a:ext cx="585216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648200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92" y="46481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5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0774521"/>
              </p:ext>
            </p:extLst>
          </p:nvPr>
        </p:nvGraphicFramePr>
        <p:xfrm>
          <a:off x="522224" y="5105400"/>
          <a:ext cx="8099552" cy="14630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7280"/>
                <a:gridCol w="1463040"/>
                <a:gridCol w="208280"/>
                <a:gridCol w="1097280"/>
                <a:gridCol w="1463040"/>
                <a:gridCol w="210312"/>
                <a:gridCol w="1097280"/>
                <a:gridCol w="1463040"/>
              </a:tblGrid>
              <a:tr h="438637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with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Twist of Lime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Pressed Coconut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542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2002  5411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2002  6703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2001  9805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1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8-98999-00752-6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8-98999-01014-4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8-98999-00071-8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7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32823529"/>
              </p:ext>
            </p:extLst>
          </p:nvPr>
        </p:nvGraphicFramePr>
        <p:xfrm>
          <a:off x="528775" y="3505200"/>
          <a:ext cx="8086447" cy="1464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4756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Coconut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&amp;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350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2000  0642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2000  0643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2000  0644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6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8-98999-01000-7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8-98999-03000-5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8-98999-04000-4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2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028849"/>
              </p:ext>
            </p:extLst>
          </p:nvPr>
        </p:nvGraphicFramePr>
        <p:xfrm>
          <a:off x="1911231" y="1213173"/>
          <a:ext cx="5321538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Coconut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2000  0631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2002  0822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8-98999-00050-3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8-98999-00618-5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51133" y="3200355"/>
            <a:ext cx="3041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0.5 Liter Tetra Pak (12pk)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53724" y="731520"/>
            <a:ext cx="28365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Liter Tetra Pak (12pk)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34" y="2557549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33" y="2557549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23" y="1209022"/>
            <a:ext cx="655320" cy="1828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09021"/>
            <a:ext cx="661415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3" y="3506792"/>
            <a:ext cx="606551" cy="14630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510" y="3505199"/>
            <a:ext cx="597408" cy="14630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28" y="3509276"/>
            <a:ext cx="597408" cy="14630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28" y="5105400"/>
            <a:ext cx="597408" cy="14630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00" y="4486081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486080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02" y="4486080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02" y="6061779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3" y="5105399"/>
            <a:ext cx="597408" cy="14630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00" y="6061781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68" y="5105399"/>
            <a:ext cx="591312" cy="14630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95" y="606178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8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8851060"/>
              </p:ext>
            </p:extLst>
          </p:nvPr>
        </p:nvGraphicFramePr>
        <p:xfrm>
          <a:off x="344051" y="5105400"/>
          <a:ext cx="8455898" cy="14630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438637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Coconut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250mL 3x8pk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Coconut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0.5L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6x4pk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Coconut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1L 4x4pk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542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2002  6715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2000  7583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2002  3029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1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8-98999-01043-4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8-98999-01200-1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8-98999-00001-5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7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25466160"/>
              </p:ext>
            </p:extLst>
          </p:nvPr>
        </p:nvGraphicFramePr>
        <p:xfrm>
          <a:off x="274320" y="1143000"/>
          <a:ext cx="8595360" cy="1464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5800"/>
                <a:gridCol w="1463040"/>
                <a:gridCol w="685800"/>
                <a:gridCol w="1463040"/>
                <a:gridCol w="685800"/>
                <a:gridCol w="1463040"/>
                <a:gridCol w="685800"/>
                <a:gridCol w="1463040"/>
              </a:tblGrid>
              <a:tr h="4756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Coconut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&amp;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350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2000  0453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2000  0459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2000  0640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2001  9804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6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8-98999-00002-2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8-98999-00020-6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8-98999-00030-5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8-98999-00069-5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2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143303" y="762000"/>
            <a:ext cx="28573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330mL 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Tetra 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 (12pk)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33" y="6099491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" y="2097721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03" y="2097720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076" y="2097720"/>
            <a:ext cx="1379223" cy="4572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1189516"/>
            <a:ext cx="585216" cy="1371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54" y="1189516"/>
            <a:ext cx="588264" cy="13716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79" y="1189516"/>
            <a:ext cx="585216" cy="1371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91" y="5208003"/>
            <a:ext cx="916305" cy="118872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607105" y="4750713"/>
            <a:ext cx="3929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250mL/500mL/1L Multi Tetra Pak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185" y="5105401"/>
            <a:ext cx="1151467" cy="146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81" y="6099490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80" y="1180843"/>
            <a:ext cx="585216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077" y="2107271"/>
            <a:ext cx="1379223" cy="457201"/>
          </a:xfrm>
          <a:prstGeom prst="rect">
            <a:avLst/>
          </a:prstGeom>
        </p:spPr>
      </p:pic>
      <p:graphicFrame>
        <p:nvGraphicFramePr>
          <p:cNvPr id="2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0684860"/>
              </p:ext>
            </p:extLst>
          </p:nvPr>
        </p:nvGraphicFramePr>
        <p:xfrm>
          <a:off x="3497580" y="3107368"/>
          <a:ext cx="2331720" cy="1464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5800"/>
                <a:gridCol w="1645920"/>
              </a:tblGrid>
              <a:tr h="4756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Coconut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350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2002  7024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6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8-98999-01038-0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2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3295703" y="2726368"/>
            <a:ext cx="28573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250mL Tetra 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 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(24pk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231" y="4067969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64" y="6111240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58" y="5390388"/>
            <a:ext cx="1463040" cy="8930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91" y="3227300"/>
            <a:ext cx="530733" cy="12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8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98383500"/>
              </p:ext>
            </p:extLst>
          </p:nvPr>
        </p:nvGraphicFramePr>
        <p:xfrm>
          <a:off x="3063240" y="3276600"/>
          <a:ext cx="246888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Agua Mineral Water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0-78000-20029-4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3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5618504"/>
              </p:ext>
            </p:extLst>
          </p:nvPr>
        </p:nvGraphicFramePr>
        <p:xfrm>
          <a:off x="797560" y="1447800"/>
          <a:ext cx="75488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554480"/>
                <a:gridCol w="208280"/>
                <a:gridCol w="822960"/>
                <a:gridCol w="1554480"/>
                <a:gridCol w="208280"/>
                <a:gridCol w="82296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Agua Mineral Water</a:t>
                      </a:r>
                    </a:p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600mL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Limeade</a:t>
                      </a:r>
                      <a:b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05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600mL</a:t>
                      </a:r>
                      <a:endParaRPr lang="en-US" sz="10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Orangeade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600mL</a:t>
                      </a:r>
                      <a:endParaRPr lang="en-US" sz="105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2002  0466</a:t>
                      </a:r>
                      <a:endParaRPr lang="en-US" sz="9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2002  0468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2002  0470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0-78000-20024-9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0-78000-20028-7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0-78000-20027-0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540" y="76200"/>
            <a:ext cx="1447800" cy="14010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387" y="1445432"/>
            <a:ext cx="448056" cy="16459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735" y="1446817"/>
            <a:ext cx="454152" cy="16459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6" y="1445432"/>
            <a:ext cx="451104" cy="16459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276600"/>
            <a:ext cx="490728" cy="1828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64" y="4506333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17" y="2551891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2557893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791" y="2557893"/>
            <a:ext cx="1379223" cy="4572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26595" y="731520"/>
            <a:ext cx="3490827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Peñafiel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Mineral Water (12pk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9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0577218"/>
              </p:ext>
            </p:extLst>
          </p:nvPr>
        </p:nvGraphicFramePr>
        <p:xfrm>
          <a:off x="320040" y="1752600"/>
          <a:ext cx="85039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7280"/>
                <a:gridCol w="1554480"/>
                <a:gridCol w="1097280"/>
                <a:gridCol w="1554480"/>
                <a:gridCol w="1645920"/>
                <a:gridCol w="1554480"/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1L Antioxidant Water</a:t>
                      </a:r>
                      <a:b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12pk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18oz Antioxidant Water</a:t>
                      </a:r>
                      <a:r>
                        <a:rPr lang="en-US" sz="11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100" b="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12pk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18oz Antioxidant Water</a:t>
                      </a: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1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4x6pk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1011  0362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1011  1501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1011  1503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8-13694-02531-6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8-13694-02529-3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8-13694-02526-2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13" y="100013"/>
            <a:ext cx="1319784" cy="91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06320" y="731520"/>
            <a:ext cx="4531360" cy="25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Antioxidant Water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79" y="1752600"/>
            <a:ext cx="557784" cy="18288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232" y="1889759"/>
            <a:ext cx="548640" cy="1554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889759"/>
            <a:ext cx="1475028" cy="15544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4" y="3027219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79" y="3027220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418" y="302722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1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8503358"/>
              </p:ext>
            </p:extLst>
          </p:nvPr>
        </p:nvGraphicFramePr>
        <p:xfrm>
          <a:off x="640080" y="1752600"/>
          <a:ext cx="786384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7280"/>
                <a:gridCol w="1463040"/>
                <a:gridCol w="1188720"/>
                <a:gridCol w="1463040"/>
                <a:gridCol w="118872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20oz </a:t>
                      </a: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SuperWater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700mL </a:t>
                      </a: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Superwater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Sport Cap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1L </a:t>
                      </a: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SuperWater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2002  6251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2002  5934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2002  5935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8-58176-00212-6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8-58176-00214-0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8-58176-00215-7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032759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379" y="3032757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095" y="1752600"/>
            <a:ext cx="710184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615" y="1844040"/>
            <a:ext cx="548640" cy="164592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33588" y="457200"/>
            <a:ext cx="28760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en-US" dirty="0" err="1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</a:t>
            </a:r>
            <a:r>
              <a:rPr lang="en-US" dirty="0" err="1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Armor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SuperWater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06" y="3032758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34" y="1935480"/>
            <a:ext cx="53340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0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67264366"/>
              </p:ext>
            </p:extLst>
          </p:nvPr>
        </p:nvGraphicFramePr>
        <p:xfrm>
          <a:off x="1371600" y="3337559"/>
          <a:ext cx="640080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554480"/>
                <a:gridCol w="182880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16.9oz Deja Blue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2x12pk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16.9oz Deja Blue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1000  1228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0-78000-09244-8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0-78000-80096-8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1363830"/>
              </p:ext>
            </p:extLst>
          </p:nvPr>
        </p:nvGraphicFramePr>
        <p:xfrm>
          <a:off x="2103120" y="1348741"/>
          <a:ext cx="493776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  <a:gridCol w="914400"/>
                <a:gridCol w="155448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20oz Deja Blue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24pk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1L Deja Blue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0-78000-09240-0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0-78000-09245-5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155" y="0"/>
            <a:ext cx="1738845" cy="12303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872" y="2660015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660016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99" y="4485323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11" y="4479019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80" y="1440181"/>
            <a:ext cx="563880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3610339"/>
            <a:ext cx="1371600" cy="10972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320" y="3680459"/>
            <a:ext cx="182880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28" y="1348741"/>
            <a:ext cx="621792" cy="1828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43475" y="731520"/>
            <a:ext cx="1257075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Deja Blue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32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9732336"/>
              </p:ext>
            </p:extLst>
          </p:nvPr>
        </p:nvGraphicFramePr>
        <p:xfrm>
          <a:off x="91440" y="3425094"/>
          <a:ext cx="89611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64592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1.3L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16.9oz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4x6pk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30.4oz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2x6pk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2002  5684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2002  5685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2002  6875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8-53004-00489-1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8-53004-00454-9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8-19858-02002-9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1584961" y="73152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 smtClean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CORE Hydration</a:t>
            </a:r>
            <a:endParaRPr lang="en-US" sz="1800" b="0" kern="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14" y="0"/>
            <a:ext cx="3392486" cy="117598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615856"/>
              </p:ext>
            </p:extLst>
          </p:nvPr>
        </p:nvGraphicFramePr>
        <p:xfrm>
          <a:off x="797560" y="1386137"/>
          <a:ext cx="754888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554480"/>
                <a:gridCol w="208280"/>
                <a:gridCol w="822960"/>
                <a:gridCol w="1554480"/>
                <a:gridCol w="208280"/>
                <a:gridCol w="822960"/>
                <a:gridCol w="1554480"/>
              </a:tblGrid>
              <a:tr h="530744">
                <a:tc rowSpan="4">
                  <a:txBody>
                    <a:bodyPr/>
                    <a:lstStyle/>
                    <a:p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20oz</a:t>
                      </a:r>
                      <a:b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24pk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23.9oz Sport Cap</a:t>
                      </a:r>
                      <a:b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24pk</a:t>
                      </a:r>
                      <a:endParaRPr lang="en-US" sz="10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30.4oz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797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2002  5798</a:t>
                      </a:r>
                      <a:endParaRPr lang="en-US" sz="9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2002  5799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2002  2331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8-53004-00402-0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8-53004-00495-2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8-53004-00403-7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746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2" y="1569017"/>
            <a:ext cx="499872" cy="1463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20" y="1477577"/>
            <a:ext cx="475488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25094"/>
            <a:ext cx="554736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60" y="3607970"/>
            <a:ext cx="1435608" cy="14630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24" y="1386137"/>
            <a:ext cx="463296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34214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634213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634213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1" y="4724396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70" y="4724395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796" y="3425094"/>
            <a:ext cx="1545336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35" y="4724394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6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2318138"/>
              </p:ext>
            </p:extLst>
          </p:nvPr>
        </p:nvGraphicFramePr>
        <p:xfrm>
          <a:off x="1600200" y="192024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0865 Deposit</a:t>
                      </a:r>
                      <a:b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2457 No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0-78000-11316-7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0-78000-12216-9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2838422"/>
              </p:ext>
            </p:extLst>
          </p:nvPr>
        </p:nvGraphicFramePr>
        <p:xfrm>
          <a:off x="114300" y="3474720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1000  1699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1008  7790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0-78000-11816-2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0-78000-11616-8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0-78000-02763-1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78" y="1"/>
            <a:ext cx="1923122" cy="1828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548640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78685"/>
            <a:ext cx="1554479" cy="74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281227"/>
            <a:ext cx="1554479" cy="746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" y="3833165"/>
            <a:ext cx="1554479" cy="746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387" y="3834713"/>
            <a:ext cx="1554479" cy="74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27" y="2891737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28" y="2893998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54" y="4429077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32" y="4427916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259" y="4427915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30" y="3840785"/>
            <a:ext cx="1554479" cy="74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7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57566516"/>
              </p:ext>
            </p:extLst>
          </p:nvPr>
        </p:nvGraphicFramePr>
        <p:xfrm>
          <a:off x="182880" y="4876800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/>
                <a:gridCol w="1554480"/>
                <a:gridCol w="1371600"/>
                <a:gridCol w="1554480"/>
                <a:gridCol w="146304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330mL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6x6pk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4x6pk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2x6pk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2000  2122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2000  1216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2000  1226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6-32565-00062-3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6-32565-00009-8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6-32565-00010-4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07198607"/>
              </p:ext>
            </p:extLst>
          </p:nvPr>
        </p:nvGraphicFramePr>
        <p:xfrm>
          <a:off x="1816100" y="3113088"/>
          <a:ext cx="551180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7280"/>
                <a:gridCol w="1554480"/>
                <a:gridCol w="208280"/>
                <a:gridCol w="109728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2000  1240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2000  1245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6-32565-00002-9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6-32565-00003-6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3494785"/>
              </p:ext>
            </p:extLst>
          </p:nvPr>
        </p:nvGraphicFramePr>
        <p:xfrm>
          <a:off x="660400" y="1348741"/>
          <a:ext cx="782320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  <a:gridCol w="208280"/>
                <a:gridCol w="914400"/>
                <a:gridCol w="1554480"/>
                <a:gridCol w="208280"/>
                <a:gridCol w="91440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330mL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700mL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FIJI Sport Cap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2000  2122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2000  1173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6-32565-00031-9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6-32565-00001-2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6-32565-00065-4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447" y="33127"/>
            <a:ext cx="1369771" cy="128016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266" y="1577659"/>
            <a:ext cx="427939" cy="11887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356" y="3204211"/>
            <a:ext cx="464922" cy="146304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394" y="3112454"/>
            <a:ext cx="499872" cy="16459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00" y="1706447"/>
            <a:ext cx="308610" cy="9144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751" y="5013960"/>
            <a:ext cx="1368552" cy="13716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42" y="5105400"/>
            <a:ext cx="1307592" cy="11887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5" y="5242560"/>
            <a:ext cx="960120" cy="9144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288" y="2504436"/>
            <a:ext cx="1379223" cy="45720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39" y="5972242"/>
            <a:ext cx="1379223" cy="45720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262" y="4249362"/>
            <a:ext cx="1379223" cy="4572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274" y="4249362"/>
            <a:ext cx="1379223" cy="4572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972243"/>
            <a:ext cx="1379223" cy="45720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37" y="5972241"/>
            <a:ext cx="1379223" cy="45720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306" y="2499413"/>
            <a:ext cx="1379223" cy="45720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57" y="2502196"/>
            <a:ext cx="1379223" cy="457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584961" y="73152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 smtClean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FIJI Water</a:t>
            </a:r>
            <a:endParaRPr lang="en-US" sz="1800" b="0" kern="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595" y="1394461"/>
            <a:ext cx="408432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6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_fi" descr="http://admin.csrwire.com/system/profile_logos/14323/original/DPSG_PrimaryLogo_RGB_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76200"/>
            <a:ext cx="36576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p_logo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0" y="1143000"/>
            <a:ext cx="2846705" cy="18288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43000"/>
            <a:ext cx="2093595" cy="1828800"/>
          </a:xfrm>
          <a:prstGeom prst="rect">
            <a:avLst/>
          </a:prstGeom>
        </p:spPr>
      </p:pic>
      <p:pic>
        <p:nvPicPr>
          <p:cNvPr id="5" name="Picture 4" descr="G:\2015\thumb\7UP_logos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24200"/>
            <a:ext cx="36576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www.drpeppersnapplegroup.com/smedia/www/2013/06/21/img-sunkist-soda_10201043630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60108"/>
            <a:ext cx="3657600" cy="104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g-canada-dry-460x300_010708602277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891826" y="5298783"/>
            <a:ext cx="1828800" cy="1195705"/>
          </a:xfrm>
          <a:prstGeom prst="rect">
            <a:avLst/>
          </a:prstGeom>
        </p:spPr>
      </p:pic>
      <p:pic>
        <p:nvPicPr>
          <p:cNvPr id="8" name="Picture 7" descr="img-sun-drop-620x425_142926636111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987281" y="5296878"/>
            <a:ext cx="1826895" cy="1197610"/>
          </a:xfrm>
          <a:prstGeom prst="rect">
            <a:avLst/>
          </a:prstGeom>
        </p:spPr>
      </p:pic>
      <p:pic>
        <p:nvPicPr>
          <p:cNvPr id="9" name="Picture 8" descr="img-aw-460x300_012219392026.pn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80831" y="5305768"/>
            <a:ext cx="1828800" cy="11887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09584" y="3146957"/>
            <a:ext cx="31242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4363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DPSG Plains Region Product </a:t>
            </a:r>
            <a:r>
              <a:rPr lang="en-US" dirty="0" smtClean="0">
                <a:solidFill>
                  <a:srgbClr val="94363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Portfolio</a:t>
            </a:r>
          </a:p>
          <a:p>
            <a:endParaRPr lang="en-US" dirty="0">
              <a:solidFill>
                <a:srgbClr val="943634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Arial Black" panose="020B0A04020102020204" pitchFamily="34" charset="0"/>
              </a:rPr>
              <a:t>©</a:t>
            </a:r>
            <a:r>
              <a:rPr lang="en-US" sz="1200" dirty="0" smtClean="0">
                <a:latin typeface="Arial Black" panose="020B0A04020102020204" pitchFamily="34" charset="0"/>
              </a:rPr>
              <a:t>2018 </a:t>
            </a:r>
            <a:r>
              <a:rPr lang="en-US" sz="1200" dirty="0">
                <a:latin typeface="Arial Black" panose="020B0A04020102020204" pitchFamily="34" charset="0"/>
              </a:rPr>
              <a:t>GRI Multi </a:t>
            </a:r>
            <a:r>
              <a:rPr lang="en-US" sz="1200" dirty="0" smtClean="0">
                <a:latin typeface="Arial Black" panose="020B0A04020102020204" pitchFamily="34" charset="0"/>
              </a:rPr>
              <a:t>Media</a:t>
            </a:r>
          </a:p>
          <a:p>
            <a:endParaRPr lang="en-US" sz="1200" dirty="0" smtClean="0">
              <a:latin typeface="Arial Black" panose="020B0A04020102020204" pitchFamily="34" charset="0"/>
            </a:endParaRPr>
          </a:p>
          <a:p>
            <a:r>
              <a:rPr lang="en-US" sz="1100" dirty="0">
                <a:solidFill>
                  <a:schemeClr val="tx1">
                    <a:lumMod val="50000"/>
                  </a:schemeClr>
                </a:solidFill>
              </a:rPr>
              <a:t>Design, layout and content creation by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Jonathan Grimm</a:t>
            </a:r>
            <a:endParaRPr lang="en-US" sz="1100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298643"/>
              </p:ext>
            </p:extLst>
          </p:nvPr>
        </p:nvGraphicFramePr>
        <p:xfrm>
          <a:off x="6798276" y="5292759"/>
          <a:ext cx="1831014" cy="1192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" r:id="rId12" imgW="2437920" imgH="1587240" progId="">
                  <p:embed/>
                </p:oleObj>
              </mc:Choice>
              <mc:Fallback>
                <p:oleObj r:id="rId12" imgW="2437920" imgH="1587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798276" y="5292759"/>
                        <a:ext cx="1831014" cy="1192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768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3980332"/>
              </p:ext>
            </p:extLst>
          </p:nvPr>
        </p:nvGraphicFramePr>
        <p:xfrm>
          <a:off x="1600200" y="192024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Crush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1002  1944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0-78000-01305-4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0-78000-01389-4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331001"/>
              </p:ext>
            </p:extLst>
          </p:nvPr>
        </p:nvGraphicFramePr>
        <p:xfrm>
          <a:off x="1600200" y="347472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1002  1907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0-78000-01345-0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0-78000-01362-7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28" y="1"/>
            <a:ext cx="1509572" cy="1371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28800" y="548640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48" y="2278685"/>
            <a:ext cx="1554479" cy="746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8685"/>
            <a:ext cx="1554479" cy="746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48" y="3833165"/>
            <a:ext cx="1554479" cy="746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13" y="3833165"/>
            <a:ext cx="1554479" cy="74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15" y="2895599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589" y="2895600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185" y="4417081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130" y="4417081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0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28800" y="548640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2181614"/>
              </p:ext>
            </p:extLst>
          </p:nvPr>
        </p:nvGraphicFramePr>
        <p:xfrm>
          <a:off x="1600200" y="192024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Canada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1000  0904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1000  0905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0-78000-15216-6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0-78000-14816-9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3195329"/>
              </p:ext>
            </p:extLst>
          </p:nvPr>
        </p:nvGraphicFramePr>
        <p:xfrm>
          <a:off x="1600200" y="3474720"/>
          <a:ext cx="594360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 and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Cranberry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1010  5905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0-78000-03028-0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0-78000-15616-4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69" y="2278685"/>
            <a:ext cx="1554479" cy="74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8685"/>
            <a:ext cx="1554479" cy="7461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28" y="2861844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08" y="2861845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33165"/>
            <a:ext cx="1554479" cy="746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28" y="4524217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69" y="3833164"/>
            <a:ext cx="1554480" cy="746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39" y="4523615"/>
            <a:ext cx="1379223" cy="457201"/>
          </a:xfrm>
          <a:prstGeom prst="rect">
            <a:avLst/>
          </a:prstGeom>
        </p:spPr>
      </p:pic>
      <p:graphicFrame>
        <p:nvGraphicFramePr>
          <p:cNvPr id="2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6561494"/>
              </p:ext>
            </p:extLst>
          </p:nvPr>
        </p:nvGraphicFramePr>
        <p:xfrm>
          <a:off x="1600200" y="516636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0-78000-18016-9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0-78000-18216-3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472" y="5519658"/>
            <a:ext cx="1549533" cy="7437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00" y="6107776"/>
            <a:ext cx="1377815" cy="45673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44" y="5529943"/>
            <a:ext cx="1549533" cy="7437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48" y="6107677"/>
            <a:ext cx="1377815" cy="45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8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Made from the best stuff on Earth">
  <a:themeElements>
    <a:clrScheme name="SNAPPLE">
      <a:dk1>
        <a:srgbClr val="006CB5"/>
      </a:dk1>
      <a:lt1>
        <a:srgbClr val="FFFFFF"/>
      </a:lt1>
      <a:dk2>
        <a:srgbClr val="006CB5"/>
      </a:dk2>
      <a:lt2>
        <a:srgbClr val="FDC97C"/>
      </a:lt2>
      <a:accent1>
        <a:srgbClr val="FBB704"/>
      </a:accent1>
      <a:accent2>
        <a:srgbClr val="DD2628"/>
      </a:accent2>
      <a:accent3>
        <a:srgbClr val="006CB5"/>
      </a:accent3>
      <a:accent4>
        <a:srgbClr val="50771B"/>
      </a:accent4>
      <a:accent5>
        <a:srgbClr val="604878"/>
      </a:accent5>
      <a:accent6>
        <a:srgbClr val="C19859"/>
      </a:accent6>
      <a:hlink>
        <a:srgbClr val="50771B"/>
      </a:hlink>
      <a:folHlink>
        <a:srgbClr val="85500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PS Building For Growth">
  <a:themeElements>
    <a:clrScheme name="Custom 57">
      <a:dk1>
        <a:srgbClr val="0A3A52"/>
      </a:dk1>
      <a:lt1>
        <a:srgbClr val="FFFFFF"/>
      </a:lt1>
      <a:dk2>
        <a:srgbClr val="455B6D"/>
      </a:dk2>
      <a:lt2>
        <a:srgbClr val="B6DEEC"/>
      </a:lt2>
      <a:accent1>
        <a:srgbClr val="1B99D6"/>
      </a:accent1>
      <a:accent2>
        <a:srgbClr val="830C2D"/>
      </a:accent2>
      <a:accent3>
        <a:srgbClr val="006600"/>
      </a:accent3>
      <a:accent4>
        <a:srgbClr val="FF9900"/>
      </a:accent4>
      <a:accent5>
        <a:srgbClr val="604878"/>
      </a:accent5>
      <a:accent6>
        <a:srgbClr val="236E89"/>
      </a:accent6>
      <a:hlink>
        <a:srgbClr val="FF3300"/>
      </a:hlink>
      <a:folHlink>
        <a:srgbClr val="8000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3_Made from the best stuff on Earth">
  <a:themeElements>
    <a:clrScheme name="SNAPPLE">
      <a:dk1>
        <a:srgbClr val="006CB5"/>
      </a:dk1>
      <a:lt1>
        <a:srgbClr val="FFFFFF"/>
      </a:lt1>
      <a:dk2>
        <a:srgbClr val="006CB5"/>
      </a:dk2>
      <a:lt2>
        <a:srgbClr val="FDC97C"/>
      </a:lt2>
      <a:accent1>
        <a:srgbClr val="FBB704"/>
      </a:accent1>
      <a:accent2>
        <a:srgbClr val="DD2628"/>
      </a:accent2>
      <a:accent3>
        <a:srgbClr val="006CB5"/>
      </a:accent3>
      <a:accent4>
        <a:srgbClr val="50771B"/>
      </a:accent4>
      <a:accent5>
        <a:srgbClr val="604878"/>
      </a:accent5>
      <a:accent6>
        <a:srgbClr val="C19859"/>
      </a:accent6>
      <a:hlink>
        <a:srgbClr val="50771B"/>
      </a:hlink>
      <a:folHlink>
        <a:srgbClr val="855001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Made from the best stuff on Earth">
  <a:themeElements>
    <a:clrScheme name="Custom 16">
      <a:dk1>
        <a:srgbClr val="002060"/>
      </a:dk1>
      <a:lt1>
        <a:srgbClr val="FFFFFF"/>
      </a:lt1>
      <a:dk2>
        <a:srgbClr val="003366"/>
      </a:dk2>
      <a:lt2>
        <a:srgbClr val="FDC97C"/>
      </a:lt2>
      <a:accent1>
        <a:srgbClr val="F07F09"/>
      </a:accent1>
      <a:accent2>
        <a:srgbClr val="DD2628"/>
      </a:accent2>
      <a:accent3>
        <a:srgbClr val="1B587C"/>
      </a:accent3>
      <a:accent4>
        <a:srgbClr val="50771B"/>
      </a:accent4>
      <a:accent5>
        <a:srgbClr val="604878"/>
      </a:accent5>
      <a:accent6>
        <a:srgbClr val="C19859"/>
      </a:accent6>
      <a:hlink>
        <a:srgbClr val="50771B"/>
      </a:hlink>
      <a:folHlink>
        <a:srgbClr val="85500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Custom 8">
      <a:dk1>
        <a:srgbClr val="FF3300"/>
      </a:dk1>
      <a:lt1>
        <a:srgbClr val="FFC000"/>
      </a:lt1>
      <a:dk2>
        <a:srgbClr val="FF6600"/>
      </a:dk2>
      <a:lt2>
        <a:srgbClr val="FFFFFF"/>
      </a:lt2>
      <a:accent1>
        <a:srgbClr val="003760"/>
      </a:accent1>
      <a:accent2>
        <a:srgbClr val="CC0000"/>
      </a:accent2>
      <a:accent3>
        <a:srgbClr val="FFFFD1"/>
      </a:accent3>
      <a:accent4>
        <a:srgbClr val="005600"/>
      </a:accent4>
      <a:accent5>
        <a:srgbClr val="B90000"/>
      </a:accent5>
      <a:accent6>
        <a:srgbClr val="FFFF00"/>
      </a:accent6>
      <a:hlink>
        <a:srgbClr val="002060"/>
      </a:hlink>
      <a:folHlink>
        <a:srgbClr val="0070C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6600"/>
        </a:dk1>
        <a:lt1>
          <a:srgbClr val="FFFFFF"/>
        </a:lt1>
        <a:dk2>
          <a:srgbClr val="003300"/>
        </a:dk2>
        <a:lt2>
          <a:srgbClr val="333300"/>
        </a:lt2>
        <a:accent1>
          <a:srgbClr val="009900"/>
        </a:accent1>
        <a:accent2>
          <a:srgbClr val="CC0000"/>
        </a:accent2>
        <a:accent3>
          <a:srgbClr val="FFFFFF"/>
        </a:accent3>
        <a:accent4>
          <a:srgbClr val="005600"/>
        </a:accent4>
        <a:accent5>
          <a:srgbClr val="AACAAA"/>
        </a:accent5>
        <a:accent6>
          <a:srgbClr val="B90000"/>
        </a:accent6>
        <a:hlink>
          <a:srgbClr val="FFFF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r Pepper BMC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Batman v Superman">
  <a:themeElements>
    <a:clrScheme name="Custom 50">
      <a:dk1>
        <a:srgbClr val="000000"/>
      </a:dk1>
      <a:lt1>
        <a:srgbClr val="FFFFFF"/>
      </a:lt1>
      <a:dk2>
        <a:srgbClr val="800000"/>
      </a:dk2>
      <a:lt2>
        <a:srgbClr val="800000"/>
      </a:lt2>
      <a:accent1>
        <a:srgbClr val="0070C0"/>
      </a:accent1>
      <a:accent2>
        <a:srgbClr val="D82E0D"/>
      </a:accent2>
      <a:accent3>
        <a:srgbClr val="FFFFFF"/>
      </a:accent3>
      <a:accent4>
        <a:srgbClr val="000000"/>
      </a:accent4>
      <a:accent5>
        <a:srgbClr val="FFCC66"/>
      </a:accent5>
      <a:accent6>
        <a:srgbClr val="800000"/>
      </a:accent6>
      <a:hlink>
        <a:srgbClr val="800000"/>
      </a:hlink>
      <a:folHlink>
        <a:srgbClr val="B2B2B2"/>
      </a:folHlink>
    </a:clrScheme>
    <a:fontScheme name="More to Explore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rbe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rbel" pitchFamily="34" charset="0"/>
          </a:defRPr>
        </a:defPPr>
      </a:lstStyle>
    </a:lnDef>
  </a:objectDefaults>
  <a:extraClrSchemeLst>
    <a:extraClrScheme>
      <a:clrScheme name="More to Explor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re to Explor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8">
        <a:dk1>
          <a:srgbClr val="000000"/>
        </a:dk1>
        <a:lt1>
          <a:srgbClr val="FFFFFF"/>
        </a:lt1>
        <a:dk2>
          <a:srgbClr val="762024"/>
        </a:dk2>
        <a:lt2>
          <a:srgbClr val="98002E"/>
        </a:lt2>
        <a:accent1>
          <a:srgbClr val="FAB6A6"/>
        </a:accent1>
        <a:accent2>
          <a:srgbClr val="CA1545"/>
        </a:accent2>
        <a:accent3>
          <a:srgbClr val="FFFFFF"/>
        </a:accent3>
        <a:accent4>
          <a:srgbClr val="000000"/>
        </a:accent4>
        <a:accent5>
          <a:srgbClr val="FCD7D0"/>
        </a:accent5>
        <a:accent6>
          <a:srgbClr val="B7123E"/>
        </a:accent6>
        <a:hlink>
          <a:srgbClr val="98002E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0_DPS Building For Growth">
  <a:themeElements>
    <a:clrScheme name="Custom 57">
      <a:dk1>
        <a:srgbClr val="0A3A52"/>
      </a:dk1>
      <a:lt1>
        <a:srgbClr val="FFFFFF"/>
      </a:lt1>
      <a:dk2>
        <a:srgbClr val="455B6D"/>
      </a:dk2>
      <a:lt2>
        <a:srgbClr val="B6DEEC"/>
      </a:lt2>
      <a:accent1>
        <a:srgbClr val="1B99D6"/>
      </a:accent1>
      <a:accent2>
        <a:srgbClr val="830C2D"/>
      </a:accent2>
      <a:accent3>
        <a:srgbClr val="006600"/>
      </a:accent3>
      <a:accent4>
        <a:srgbClr val="FF9900"/>
      </a:accent4>
      <a:accent5>
        <a:srgbClr val="604878"/>
      </a:accent5>
      <a:accent6>
        <a:srgbClr val="236E89"/>
      </a:accent6>
      <a:hlink>
        <a:srgbClr val="FF3300"/>
      </a:hlink>
      <a:folHlink>
        <a:srgbClr val="8000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Building Brands People Love</Template>
  <TotalTime>93323</TotalTime>
  <Words>3189</Words>
  <Application>Microsoft Office PowerPoint</Application>
  <PresentationFormat>On-screen Show (4:3)</PresentationFormat>
  <Paragraphs>1618</Paragraphs>
  <Slides>71</Slides>
  <Notes>71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71</vt:i4>
      </vt:variant>
    </vt:vector>
  </HeadingPairs>
  <TitlesOfParts>
    <vt:vector size="96" baseType="lpstr">
      <vt:lpstr>Arial</vt:lpstr>
      <vt:lpstr>Arial Black</vt:lpstr>
      <vt:lpstr>Bushwick Beach</vt:lpstr>
      <vt:lpstr>Calibri</vt:lpstr>
      <vt:lpstr>Cambria</vt:lpstr>
      <vt:lpstr>Cooper Black</vt:lpstr>
      <vt:lpstr>Corbel</vt:lpstr>
      <vt:lpstr>Courier New</vt:lpstr>
      <vt:lpstr>Formata Regular</vt:lpstr>
      <vt:lpstr>Franklin Gothic Book</vt:lpstr>
      <vt:lpstr>Times New Roman</vt:lpstr>
      <vt:lpstr>Trebuchet MS</vt:lpstr>
      <vt:lpstr>Wingdings</vt:lpstr>
      <vt:lpstr>Wingdings 3</vt:lpstr>
      <vt:lpstr>2_Made from the best stuff on Earth</vt:lpstr>
      <vt:lpstr>2_DPS Building For Growth</vt:lpstr>
      <vt:lpstr>3_Made from the best stuff on Earth</vt:lpstr>
      <vt:lpstr>4_Made from the best stuff on Earth</vt:lpstr>
      <vt:lpstr>3_Default Design</vt:lpstr>
      <vt:lpstr>6_Dr Pepper BMC</vt:lpstr>
      <vt:lpstr>1_Batman v Superman</vt:lpstr>
      <vt:lpstr>20_DPS Building For Growth</vt:lpstr>
      <vt:lpstr>Office Theme</vt:lpstr>
      <vt:lpstr>Custom Design</vt:lpstr>
      <vt:lpstr>3_Office Theme</vt:lpstr>
      <vt:lpstr>2018 Plains Region Portfolio</vt:lpstr>
      <vt:lpstr>2018 Plains Region Portfolio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Jonathan.Grimm@dpsg.com</Manager>
  <Company>Dr Pepper Snapple Group</Company>
  <LinksUpToDate>false</LinksUpToDate>
  <SharedDoc>false</SharedDoc>
  <HyperlinkBase>http://www.jonathangrimm.com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Plains Region Portfolio</dc:title>
  <dc:subject>2017 DPSG Catalog - Plains Region</dc:subject>
  <dc:creator>Jonathan.Grimm@dpsg.com</dc:creator>
  <cp:keywords>2018 DPSG Catalog</cp:keywords>
  <dc:description>We tempt you and teas you</dc:description>
  <cp:lastModifiedBy>Kirkland</cp:lastModifiedBy>
  <cp:revision>1059</cp:revision>
  <cp:lastPrinted>2015-10-19T18:32:00Z</cp:lastPrinted>
  <dcterms:created xsi:type="dcterms:W3CDTF">2007-05-29T14:38:58Z</dcterms:created>
  <dcterms:modified xsi:type="dcterms:W3CDTF">2018-03-10T13:24:27Z</dcterms:modified>
  <cp:category>Portfolio Selling</cp:category>
</cp:coreProperties>
</file>