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2" r:id="rId1"/>
  </p:sldMasterIdLst>
  <p:notesMasterIdLst>
    <p:notesMasterId r:id="rId6"/>
  </p:notesMasterIdLst>
  <p:handoutMasterIdLst>
    <p:handoutMasterId r:id="rId7"/>
  </p:handoutMasterIdLst>
  <p:sldIdLst>
    <p:sldId id="852" r:id="rId2"/>
    <p:sldId id="853" r:id="rId3"/>
    <p:sldId id="854" r:id="rId4"/>
    <p:sldId id="855" r:id="rId5"/>
  </p:sldIdLst>
  <p:sldSz cx="9144000" cy="6858000" type="screen4x3"/>
  <p:notesSz cx="7023100" cy="9309100"/>
  <p:custDataLst>
    <p:tags r:id="rId8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52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2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 Her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E33330"/>
    <a:srgbClr val="C00000"/>
    <a:srgbClr val="FFC000"/>
    <a:srgbClr val="FF6600"/>
    <a:srgbClr val="361B00"/>
    <a:srgbClr val="FFFF00"/>
    <a:srgbClr val="593426"/>
    <a:srgbClr val="1E2B76"/>
    <a:srgbClr val="DFF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921" autoAdjust="0"/>
  </p:normalViewPr>
  <p:slideViewPr>
    <p:cSldViewPr snapToGrid="0" snapToObjects="1" showGuides="1">
      <p:cViewPr varScale="1">
        <p:scale>
          <a:sx n="222" d="100"/>
          <a:sy n="222" d="100"/>
        </p:scale>
        <p:origin x="258" y="186"/>
      </p:cViewPr>
      <p:guideLst>
        <p:guide orient="horz" pos="2160"/>
        <p:guide pos="5552"/>
        <p:guide pos="2880"/>
        <p:guide pos="2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7035"/>
    </p:cViewPr>
  </p:sorterViewPr>
  <p:notesViewPr>
    <p:cSldViewPr snapToGrid="0" snapToObjects="1">
      <p:cViewPr varScale="1">
        <p:scale>
          <a:sx n="65" d="100"/>
          <a:sy n="65" d="100"/>
        </p:scale>
        <p:origin x="222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28BF849-BDD3-C44C-8148-A1B76356E4B0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0B8CDB2-DDC8-8046-A93A-5CABFA460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6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1E6C856-4632-7845-9018-FCDF6C4239F9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E06C6F-92C5-3D48-9D8C-794E4ABF8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658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017520"/>
            <a:ext cx="8033256" cy="30358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45" y="3464775"/>
            <a:ext cx="4096243" cy="1212427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48218" y="5519263"/>
            <a:ext cx="8465583" cy="3526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 b="1" cap="all" baseline="0">
                <a:ln>
                  <a:noFill/>
                </a:ln>
                <a:solidFill>
                  <a:schemeClr val="accent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Subhead, presenter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9251" y="4559808"/>
            <a:ext cx="8464549" cy="865632"/>
          </a:xfrm>
        </p:spPr>
        <p:txBody>
          <a:bodyPr anchor="b"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cap="none" spc="0" baseline="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noProof="0" dirty="0"/>
              <a:t>Presentation Cover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49252" y="6182608"/>
            <a:ext cx="8464549" cy="0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222737" y="6314831"/>
            <a:ext cx="492371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</a:pPr>
            <a:endParaRPr lang="en-US" sz="2000" b="1" smtClean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0839" y="6349881"/>
            <a:ext cx="3474720" cy="283633"/>
          </a:xfrm>
        </p:spPr>
        <p:txBody>
          <a:bodyPr anchor="ctr"/>
          <a:lstStyle>
            <a:lvl1pPr>
              <a:spcBef>
                <a:spcPts val="0"/>
              </a:spcBef>
              <a:defRPr sz="700" b="1" cap="all" baseline="0">
                <a:solidFill>
                  <a:schemeClr val="tx1"/>
                </a:solidFill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dirty="0" smtClean="0"/>
              <a:t>DATE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408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ree-column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349252" y="6182608"/>
            <a:ext cx="8464549" cy="0"/>
          </a:xfrm>
          <a:prstGeom prst="line">
            <a:avLst/>
          </a:prstGeom>
          <a:ln w="28575" cmpd="sng">
            <a:solidFill>
              <a:srgbClr val="3FC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" y="922456"/>
            <a:ext cx="8464551" cy="290192"/>
          </a:xfrm>
        </p:spPr>
        <p:txBody>
          <a:bodyPr/>
          <a:lstStyle>
            <a:lvl1pPr>
              <a:spcBef>
                <a:spcPts val="0"/>
              </a:spcBef>
              <a:defRPr sz="1300" b="1" cap="all" baseline="0">
                <a:solidFill>
                  <a:srgbClr val="CE0954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49252" y="872579"/>
            <a:ext cx="8464549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349250" y="2053935"/>
            <a:ext cx="3826063" cy="1433336"/>
          </a:xfrm>
        </p:spPr>
        <p:txBody>
          <a:bodyPr>
            <a:normAutofit/>
          </a:bodyPr>
          <a:lstStyle>
            <a:lvl1pPr marL="171446" indent="-171446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342891" indent="-195258">
              <a:spcBef>
                <a:spcPts val="300"/>
              </a:spcBef>
              <a:defRPr sz="1051">
                <a:solidFill>
                  <a:schemeClr val="tx1"/>
                </a:solidFill>
              </a:defRPr>
            </a:lvl3pPr>
            <a:lvl4pPr marL="411152" indent="-136522">
              <a:spcBef>
                <a:spcPts val="300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</a:t>
            </a:r>
            <a:r>
              <a:rPr lang="en-US" noProof="0" dirty="0" smtClean="0"/>
              <a:t>level</a:t>
            </a:r>
            <a:endParaRPr lang="en-US" noProof="0" dirty="0"/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4572002" y="2053935"/>
            <a:ext cx="4240215" cy="3805000"/>
          </a:xfrm>
        </p:spPr>
        <p:txBody>
          <a:bodyPr>
            <a:normAutofit/>
          </a:bodyPr>
          <a:lstStyle>
            <a:lvl1pPr marL="171446" indent="-171446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342891" indent="-195258">
              <a:spcBef>
                <a:spcPts val="300"/>
              </a:spcBef>
              <a:defRPr sz="1051">
                <a:solidFill>
                  <a:schemeClr val="tx1"/>
                </a:solidFill>
              </a:defRPr>
            </a:lvl3pPr>
            <a:lvl4pPr marL="411152" indent="-136522">
              <a:spcBef>
                <a:spcPts val="300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</a:t>
            </a:r>
            <a:r>
              <a:rPr lang="en-US" noProof="0" dirty="0" smtClean="0"/>
              <a:t>level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49506" y="1445707"/>
            <a:ext cx="3825697" cy="5185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573901" y="1444339"/>
            <a:ext cx="4239809" cy="5185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23"/>
          </p:nvPr>
        </p:nvSpPr>
        <p:spPr>
          <a:xfrm>
            <a:off x="349506" y="4433097"/>
            <a:ext cx="3826063" cy="1433336"/>
          </a:xfrm>
        </p:spPr>
        <p:txBody>
          <a:bodyPr>
            <a:normAutofit/>
          </a:bodyPr>
          <a:lstStyle>
            <a:lvl1pPr marL="171446" indent="-171446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342891" indent="-195258">
              <a:spcBef>
                <a:spcPts val="300"/>
              </a:spcBef>
              <a:defRPr sz="1051">
                <a:solidFill>
                  <a:schemeClr val="tx1"/>
                </a:solidFill>
              </a:defRPr>
            </a:lvl3pPr>
            <a:lvl4pPr marL="411152" indent="-136522">
              <a:spcBef>
                <a:spcPts val="300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</a:t>
            </a:r>
            <a:r>
              <a:rPr lang="en-US" noProof="0" dirty="0" smtClean="0"/>
              <a:t>level</a:t>
            </a:r>
            <a:endParaRPr lang="en-US" noProof="0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49762" y="3824870"/>
            <a:ext cx="3825697" cy="5185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CAFB32E-CC91-4F57-A4F0-3B93403FA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250" y="419096"/>
            <a:ext cx="8464551" cy="393299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lang="en-US" dirty="0"/>
            </a:lvl1pPr>
          </a:lstStyle>
          <a:p>
            <a:pPr lvl="0"/>
            <a:r>
              <a:rPr lang="en-US" noProof="0" dirty="0"/>
              <a:t>Click to Edit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41351" y="6304110"/>
            <a:ext cx="7366308" cy="408517"/>
          </a:xfrm>
        </p:spPr>
        <p:txBody>
          <a:bodyPr anchor="ctr"/>
          <a:lstStyle>
            <a:lvl1pPr>
              <a:spcBef>
                <a:spcPts val="0"/>
              </a:spcBef>
              <a:defRPr sz="800" cap="none" baseline="0"/>
            </a:lvl1pPr>
            <a:lvl2pPr marL="0" indent="0">
              <a:buNone/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42" y="6370111"/>
            <a:ext cx="723959" cy="2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2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our-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44599" y="1941857"/>
            <a:ext cx="4140200" cy="1707151"/>
          </a:xfrm>
        </p:spPr>
        <p:txBody>
          <a:bodyPr/>
          <a:lstStyle>
            <a:lvl1pPr marL="171446" indent="-171446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342891" indent="-195258">
              <a:spcBef>
                <a:spcPts val="300"/>
              </a:spcBef>
              <a:defRPr sz="1000">
                <a:solidFill>
                  <a:schemeClr val="tx1"/>
                </a:solidFill>
              </a:defRPr>
            </a:lvl3pPr>
            <a:lvl4pPr marL="411152" indent="-136522">
              <a:spcBef>
                <a:spcPts val="3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</a:t>
            </a:r>
            <a:r>
              <a:rPr lang="en-US" noProof="0" dirty="0" smtClean="0"/>
              <a:t>text </a:t>
            </a:r>
            <a:r>
              <a:rPr lang="en-US" noProof="0" dirty="0"/>
              <a:t>styles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</a:t>
            </a:r>
            <a:r>
              <a:rPr lang="en-US" noProof="0" dirty="0" smtClean="0"/>
              <a:t>level</a:t>
            </a:r>
            <a:endParaRPr lang="en-US" noProof="0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922456"/>
            <a:ext cx="8464551" cy="290192"/>
          </a:xfrm>
        </p:spPr>
        <p:txBody>
          <a:bodyPr/>
          <a:lstStyle>
            <a:lvl1pPr>
              <a:spcBef>
                <a:spcPts val="0"/>
              </a:spcBef>
              <a:defRPr sz="1300" b="1" cap="all" baseline="0">
                <a:solidFill>
                  <a:srgbClr val="CE0954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49252" y="872579"/>
            <a:ext cx="8464549" cy="0"/>
          </a:xfrm>
          <a:prstGeom prst="line">
            <a:avLst/>
          </a:prstGeom>
          <a:ln w="9525" cmpd="sng">
            <a:solidFill>
              <a:srgbClr val="141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9252" y="6182608"/>
            <a:ext cx="8464549" cy="0"/>
          </a:xfrm>
          <a:prstGeom prst="line">
            <a:avLst/>
          </a:prstGeom>
          <a:ln w="28575" cmpd="sng">
            <a:solidFill>
              <a:srgbClr val="3FC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44599" y="1445707"/>
            <a:ext cx="4140200" cy="44966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702623" y="1941857"/>
            <a:ext cx="4140200" cy="1707151"/>
          </a:xfrm>
        </p:spPr>
        <p:txBody>
          <a:bodyPr/>
          <a:lstStyle>
            <a:lvl1pPr marL="171446" indent="-171446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342891" indent="-195258">
              <a:spcBef>
                <a:spcPts val="300"/>
              </a:spcBef>
              <a:defRPr sz="1000">
                <a:solidFill>
                  <a:schemeClr val="tx1"/>
                </a:solidFill>
              </a:defRPr>
            </a:lvl3pPr>
            <a:lvl4pPr marL="411152" indent="-136522">
              <a:spcBef>
                <a:spcPts val="3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</a:t>
            </a:r>
            <a:r>
              <a:rPr lang="en-US" noProof="0" dirty="0" smtClean="0"/>
              <a:t>text </a:t>
            </a:r>
            <a:r>
              <a:rPr lang="en-US" noProof="0" dirty="0"/>
              <a:t>styles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</a:t>
            </a:r>
            <a:r>
              <a:rPr lang="en-US" noProof="0" dirty="0" smtClean="0"/>
              <a:t>level</a:t>
            </a:r>
            <a:endParaRPr lang="en-US" noProof="0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702623" y="1445707"/>
            <a:ext cx="4140200" cy="44966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22" hasCustomPrompt="1"/>
          </p:nvPr>
        </p:nvSpPr>
        <p:spPr>
          <a:xfrm>
            <a:off x="344599" y="4266655"/>
            <a:ext cx="4140200" cy="1707151"/>
          </a:xfrm>
        </p:spPr>
        <p:txBody>
          <a:bodyPr/>
          <a:lstStyle>
            <a:lvl1pPr marL="171446" indent="-171446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342891" indent="-195258">
              <a:spcBef>
                <a:spcPts val="300"/>
              </a:spcBef>
              <a:defRPr sz="1000">
                <a:solidFill>
                  <a:schemeClr val="tx1"/>
                </a:solidFill>
              </a:defRPr>
            </a:lvl3pPr>
            <a:lvl4pPr marL="411152" indent="-136522">
              <a:spcBef>
                <a:spcPts val="3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</a:t>
            </a:r>
            <a:r>
              <a:rPr lang="en-US" noProof="0" dirty="0" smtClean="0"/>
              <a:t>text </a:t>
            </a:r>
            <a:r>
              <a:rPr lang="en-US" noProof="0" dirty="0"/>
              <a:t>styles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</a:t>
            </a:r>
            <a:r>
              <a:rPr lang="en-US" noProof="0" dirty="0" smtClean="0"/>
              <a:t>level</a:t>
            </a:r>
            <a:endParaRPr lang="en-US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44599" y="3770506"/>
            <a:ext cx="4140200" cy="44966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702623" y="4266655"/>
            <a:ext cx="4140200" cy="1707151"/>
          </a:xfrm>
        </p:spPr>
        <p:txBody>
          <a:bodyPr/>
          <a:lstStyle>
            <a:lvl1pPr marL="171446" indent="-171446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342891" indent="-195258">
              <a:spcBef>
                <a:spcPts val="300"/>
              </a:spcBef>
              <a:defRPr sz="1000">
                <a:solidFill>
                  <a:schemeClr val="tx1"/>
                </a:solidFill>
              </a:defRPr>
            </a:lvl3pPr>
            <a:lvl4pPr marL="411152" indent="-136522">
              <a:spcBef>
                <a:spcPts val="3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</a:t>
            </a:r>
            <a:r>
              <a:rPr lang="en-US" noProof="0" dirty="0" smtClean="0"/>
              <a:t>text </a:t>
            </a:r>
            <a:r>
              <a:rPr lang="en-US" noProof="0" dirty="0"/>
              <a:t>styles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</a:t>
            </a:r>
            <a:r>
              <a:rPr lang="en-US" noProof="0" dirty="0" smtClean="0"/>
              <a:t>level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02623" y="3770506"/>
            <a:ext cx="4140200" cy="44966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styles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FCAFB32E-CC91-4F57-A4F0-3B93403FA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250" y="419096"/>
            <a:ext cx="8464551" cy="393299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lang="en-US" dirty="0"/>
            </a:lvl1pPr>
          </a:lstStyle>
          <a:p>
            <a:pPr lvl="0"/>
            <a:r>
              <a:rPr lang="en-US" noProof="0" dirty="0"/>
              <a:t>Click to Edit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41350" y="6304110"/>
            <a:ext cx="7304165" cy="408517"/>
          </a:xfrm>
        </p:spPr>
        <p:txBody>
          <a:bodyPr anchor="ctr"/>
          <a:lstStyle>
            <a:lvl1pPr>
              <a:spcBef>
                <a:spcPts val="0"/>
              </a:spcBef>
              <a:defRPr sz="800" cap="none" baseline="0"/>
            </a:lvl1pPr>
            <a:lvl2pPr marL="0" indent="0">
              <a:buNone/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42" y="6370111"/>
            <a:ext cx="723959" cy="2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7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922456"/>
            <a:ext cx="8464551" cy="290192"/>
          </a:xfrm>
        </p:spPr>
        <p:txBody>
          <a:bodyPr/>
          <a:lstStyle>
            <a:lvl1pPr>
              <a:spcBef>
                <a:spcPts val="0"/>
              </a:spcBef>
              <a:defRPr sz="1300" b="1" cap="all" baseline="0">
                <a:solidFill>
                  <a:srgbClr val="CE0954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349252" y="872579"/>
            <a:ext cx="8464549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CAFB32E-CC91-4F57-A4F0-3B93403FA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250" y="419096"/>
            <a:ext cx="8464551" cy="393299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lang="en-US" dirty="0"/>
            </a:lvl1pPr>
          </a:lstStyle>
          <a:p>
            <a:pPr lvl="0"/>
            <a:r>
              <a:rPr lang="en-US" noProof="0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606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2" y="922456"/>
            <a:ext cx="8464549" cy="290192"/>
          </a:xfrm>
        </p:spPr>
        <p:txBody>
          <a:bodyPr/>
          <a:lstStyle>
            <a:lvl1pPr>
              <a:spcBef>
                <a:spcPts val="0"/>
              </a:spcBef>
              <a:defRPr sz="13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49251" y="872579"/>
            <a:ext cx="8464551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9252" y="6182608"/>
            <a:ext cx="8464549" cy="0"/>
          </a:xfrm>
          <a:prstGeom prst="line">
            <a:avLst/>
          </a:prstGeom>
          <a:ln w="28575" cmpd="sng">
            <a:solidFill>
              <a:srgbClr val="3FC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FCAFB32E-CC91-4F57-A4F0-3B93403FA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250" y="419096"/>
            <a:ext cx="8464551" cy="393299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noProof="0"/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Edit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41351" y="6304110"/>
            <a:ext cx="7059368" cy="408517"/>
          </a:xfrm>
        </p:spPr>
        <p:txBody>
          <a:bodyPr anchor="ctr"/>
          <a:lstStyle>
            <a:lvl1pPr>
              <a:spcBef>
                <a:spcPts val="0"/>
              </a:spcBef>
              <a:defRPr lang="en-US" sz="80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68791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2" y="1591733"/>
            <a:ext cx="8464550" cy="4267200"/>
          </a:xfrm>
        </p:spPr>
        <p:txBody>
          <a:bodyPr/>
          <a:lstStyle>
            <a:lvl1pPr>
              <a:defRPr sz="1500" b="0">
                <a:solidFill>
                  <a:schemeClr val="tx1"/>
                </a:solidFill>
              </a:defRPr>
            </a:lvl1pPr>
            <a:lvl2pPr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49251" y="426721"/>
            <a:ext cx="8464552" cy="393299"/>
          </a:xfrm>
        </p:spPr>
        <p:txBody>
          <a:bodyPr anchor="b"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9252" y="922456"/>
            <a:ext cx="8464549" cy="290192"/>
          </a:xfrm>
        </p:spPr>
        <p:txBody>
          <a:bodyPr/>
          <a:lstStyle>
            <a:lvl1pPr>
              <a:spcBef>
                <a:spcPts val="0"/>
              </a:spcBef>
              <a:defRPr sz="13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49252" y="872579"/>
            <a:ext cx="8464550" cy="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252" y="6294722"/>
            <a:ext cx="287732" cy="40865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A82C3BC0-3EBF-3C4C-A3D8-795624EBC6AA}" type="slidenum">
              <a:rPr lang="en-US" smtClean="0">
                <a:solidFill>
                  <a:srgbClr val="34292A"/>
                </a:solidFill>
              </a:rPr>
              <a:pPr/>
              <a:t>‹#›</a:t>
            </a:fld>
            <a:endParaRPr lang="en-US" dirty="0">
              <a:solidFill>
                <a:srgbClr val="34292A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1689" y="6294722"/>
            <a:ext cx="6958737" cy="40865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34292A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9252" y="872579"/>
            <a:ext cx="8464550" cy="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49252" y="872579"/>
            <a:ext cx="8464550" cy="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181049D-AED6-424A-889D-0A06523992F7}"/>
              </a:ext>
            </a:extLst>
          </p:cNvPr>
          <p:cNvCxnSpPr>
            <a:cxnSpLocks/>
          </p:cNvCxnSpPr>
          <p:nvPr userDrawn="1"/>
        </p:nvCxnSpPr>
        <p:spPr>
          <a:xfrm>
            <a:off x="349252" y="6182608"/>
            <a:ext cx="7312535" cy="0"/>
          </a:xfrm>
          <a:prstGeom prst="line">
            <a:avLst/>
          </a:prstGeom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877" y="5451922"/>
            <a:ext cx="1314229" cy="14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2" y="1591733"/>
            <a:ext cx="8464550" cy="4267200"/>
          </a:xfrm>
        </p:spPr>
        <p:txBody>
          <a:bodyPr/>
          <a:lstStyle>
            <a:lvl1pPr>
              <a:defRPr sz="1500" b="0">
                <a:solidFill>
                  <a:schemeClr val="tx1"/>
                </a:solidFill>
              </a:defRPr>
            </a:lvl1pPr>
            <a:lvl2pPr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49251" y="426721"/>
            <a:ext cx="8464552" cy="393299"/>
          </a:xfrm>
        </p:spPr>
        <p:txBody>
          <a:bodyPr anchor="b"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9252" y="922456"/>
            <a:ext cx="8464549" cy="290192"/>
          </a:xfrm>
        </p:spPr>
        <p:txBody>
          <a:bodyPr/>
          <a:lstStyle>
            <a:lvl1pPr>
              <a:spcBef>
                <a:spcPts val="0"/>
              </a:spcBef>
              <a:defRPr sz="13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49252" y="872579"/>
            <a:ext cx="8464550" cy="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9252" y="6294722"/>
            <a:ext cx="287732" cy="40865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fld id="{A82C3BC0-3EBF-3C4C-A3D8-795624EBC6AA}" type="slidenum">
              <a:rPr lang="en-US" smtClean="0">
                <a:solidFill>
                  <a:srgbClr val="34292A"/>
                </a:solidFill>
              </a:rPr>
              <a:pPr/>
              <a:t>‹#›</a:t>
            </a:fld>
            <a:endParaRPr lang="en-US" dirty="0">
              <a:solidFill>
                <a:srgbClr val="34292A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1689" y="6294722"/>
            <a:ext cx="6958737" cy="40865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34292A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49252" y="872579"/>
            <a:ext cx="8464550" cy="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49252" y="872579"/>
            <a:ext cx="8464550" cy="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181049D-AED6-424A-889D-0A06523992F7}"/>
              </a:ext>
            </a:extLst>
          </p:cNvPr>
          <p:cNvCxnSpPr>
            <a:cxnSpLocks/>
          </p:cNvCxnSpPr>
          <p:nvPr userDrawn="1"/>
        </p:nvCxnSpPr>
        <p:spPr>
          <a:xfrm>
            <a:off x="349252" y="6182608"/>
            <a:ext cx="7312535" cy="0"/>
          </a:xfrm>
          <a:prstGeom prst="line">
            <a:avLst/>
          </a:prstGeom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877" y="5451922"/>
            <a:ext cx="1314229" cy="14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8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49251" y="426721"/>
            <a:ext cx="8464552" cy="393299"/>
          </a:xfrm>
        </p:spPr>
        <p:txBody>
          <a:bodyPr anchor="b"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9252" y="922456"/>
            <a:ext cx="8464549" cy="290192"/>
          </a:xfrm>
        </p:spPr>
        <p:txBody>
          <a:bodyPr/>
          <a:lstStyle>
            <a:lvl1pPr>
              <a:spcBef>
                <a:spcPts val="0"/>
              </a:spcBef>
              <a:defRPr sz="13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49252" y="872579"/>
            <a:ext cx="8464550" cy="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9252" y="872579"/>
            <a:ext cx="8464550" cy="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49252" y="872579"/>
            <a:ext cx="8464550" cy="0"/>
          </a:xfrm>
          <a:prstGeom prst="line">
            <a:avLst/>
          </a:prstGeom>
          <a:ln w="9525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181049D-AED6-424A-889D-0A06523992F7}"/>
              </a:ext>
            </a:extLst>
          </p:cNvPr>
          <p:cNvCxnSpPr>
            <a:cxnSpLocks/>
          </p:cNvCxnSpPr>
          <p:nvPr userDrawn="1"/>
        </p:nvCxnSpPr>
        <p:spPr>
          <a:xfrm>
            <a:off x="349252" y="6182608"/>
            <a:ext cx="7312535" cy="0"/>
          </a:xfrm>
          <a:prstGeom prst="line">
            <a:avLst/>
          </a:prstGeom>
          <a:ln w="28575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877" y="5451922"/>
            <a:ext cx="1314229" cy="1461372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41350" y="6304110"/>
            <a:ext cx="7020437" cy="408517"/>
          </a:xfrm>
        </p:spPr>
        <p:txBody>
          <a:bodyPr anchor="ctr"/>
          <a:lstStyle>
            <a:lvl1pPr>
              <a:spcBef>
                <a:spcPts val="0"/>
              </a:spcBef>
              <a:defRPr sz="800" cap="none" baseline="0"/>
            </a:lvl1pPr>
            <a:lvl2pPr marL="0" indent="0">
              <a:buNone/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76156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42" y="6370111"/>
            <a:ext cx="723959" cy="2735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017520"/>
            <a:ext cx="8033256" cy="303580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49252" y="6182608"/>
            <a:ext cx="8464549" cy="0"/>
          </a:xfrm>
          <a:prstGeom prst="line">
            <a:avLst/>
          </a:prstGeom>
          <a:ln w="28575" cmpd="sng">
            <a:solidFill>
              <a:srgbClr val="3FC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60375" y="5518467"/>
            <a:ext cx="8456396" cy="35265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accent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Subhead </a:t>
            </a:r>
            <a:r>
              <a:rPr lang="en-US" noProof="0" dirty="0"/>
              <a:t>here if </a:t>
            </a:r>
            <a:r>
              <a:rPr lang="en-US" noProof="0" dirty="0" smtClean="0"/>
              <a:t>Needed</a:t>
            </a:r>
            <a:endParaRPr lang="en-US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58571" y="3872549"/>
            <a:ext cx="8458200" cy="1562783"/>
          </a:xfrm>
        </p:spPr>
        <p:txBody>
          <a:bodyPr anchor="b"/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cap="none" spc="0" baseline="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noProof="0" dirty="0"/>
              <a:t>Divider Title Here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06333" y="6316530"/>
            <a:ext cx="2776817" cy="341543"/>
          </a:xfrm>
          <a:prstGeom prst="rect">
            <a:avLst/>
          </a:prstGeom>
          <a:noFill/>
        </p:spPr>
        <p:txBody>
          <a:bodyPr wrap="square" lIns="0" tIns="91440" rIns="91440" bIns="91440" rtlCol="0" anchor="ctr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2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white">
          <a:xfrm>
            <a:off x="2" y="0"/>
            <a:ext cx="9143999" cy="685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</a:pPr>
            <a:endParaRPr lang="en-US" sz="2000" b="1" noProof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017520"/>
            <a:ext cx="8033256" cy="30358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8088071" y="6368618"/>
            <a:ext cx="727909" cy="275081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49252" y="6182608"/>
            <a:ext cx="8464549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375" y="5518491"/>
            <a:ext cx="8456396" cy="352651"/>
          </a:xfrm>
        </p:spPr>
        <p:txBody>
          <a:bodyPr anchor="t" anchorCtr="0"/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SubHEAD here if NEEDEd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0374" y="3871043"/>
            <a:ext cx="8456397" cy="1562783"/>
          </a:xfrm>
        </p:spPr>
        <p:txBody>
          <a:bodyPr anchor="b" anchorCtr="0"/>
          <a:lstStyle>
            <a:lvl1pPr algn="l" defTabSz="6857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1" kern="1200" cap="none" spc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noProof="0"/>
              <a:t>Divider Title Here</a:t>
            </a:r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 bwMode="auto">
          <a:xfrm>
            <a:off x="349250" y="6295941"/>
            <a:ext cx="292439" cy="40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377" rtl="0" eaLnBrk="1" latinLnBrk="0" hangingPunct="1">
              <a:defRPr/>
            </a:pPr>
            <a:fld id="{33CA799E-90D9-4CC8-BC6B-5837341CF6B8}" type="slidenum">
              <a:rPr lang="en-US" sz="933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algn="l" defTabSz="914377" rtl="0" eaLnBrk="1" latinLnBrk="0" hangingPunct="1">
                <a:defRPr/>
              </a:pPr>
              <a:t>‹#›</a:t>
            </a:fld>
            <a:endParaRPr lang="en-US" sz="933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6333" y="6316530"/>
            <a:ext cx="2776817" cy="341543"/>
          </a:xfrm>
          <a:prstGeom prst="rect">
            <a:avLst/>
          </a:prstGeom>
          <a:noFill/>
        </p:spPr>
        <p:txBody>
          <a:bodyPr wrap="square" lIns="0" tIns="91440" rIns="91440" bIns="91440" rtlCol="0" anchor="ctr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49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-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white">
          <a:xfrm>
            <a:off x="2" y="2000225"/>
            <a:ext cx="9143999" cy="225089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</a:pPr>
            <a:endParaRPr lang="en-US" sz="2000" b="1" noProof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49252" y="6182608"/>
            <a:ext cx="8464549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8278497" y="6374865"/>
            <a:ext cx="533567" cy="268851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375" y="3647675"/>
            <a:ext cx="8456396" cy="352651"/>
          </a:xfrm>
        </p:spPr>
        <p:txBody>
          <a:bodyPr anchor="t" anchorCtr="0"/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SubHEAD here if NEEDEd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0374" y="2000227"/>
            <a:ext cx="8456397" cy="1562783"/>
          </a:xfrm>
        </p:spPr>
        <p:txBody>
          <a:bodyPr anchor="b" anchorCtr="0"/>
          <a:lstStyle>
            <a:lvl1pPr algn="l" defTabSz="6857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1" kern="1200" cap="none" spc="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noProof="0"/>
              <a:t>Sub-divider Title Here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6333" y="6316530"/>
            <a:ext cx="2776817" cy="341543"/>
          </a:xfrm>
          <a:prstGeom prst="rect">
            <a:avLst/>
          </a:prstGeom>
          <a:noFill/>
        </p:spPr>
        <p:txBody>
          <a:bodyPr wrap="square" lIns="0" tIns="91440" rIns="91440" bIns="91440" rtlCol="0" anchor="ctr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42" y="6370111"/>
            <a:ext cx="723959" cy="2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5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965" y="-8995"/>
            <a:ext cx="4574609" cy="686699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49252" y="6182608"/>
            <a:ext cx="3892549" cy="0"/>
          </a:xfrm>
          <a:prstGeom prst="line">
            <a:avLst/>
          </a:prstGeom>
          <a:ln w="28575" cmpd="sng">
            <a:solidFill>
              <a:srgbClr val="3FC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349250" y="419096"/>
            <a:ext cx="3900380" cy="39329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Title Style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922456"/>
            <a:ext cx="3900380" cy="290192"/>
          </a:xfrm>
        </p:spPr>
        <p:txBody>
          <a:bodyPr/>
          <a:lstStyle>
            <a:lvl1pPr>
              <a:spcBef>
                <a:spcPts val="0"/>
              </a:spcBef>
              <a:defRPr sz="1300" b="1" cap="all" baseline="0">
                <a:solidFill>
                  <a:srgbClr val="CE0954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49251" y="872579"/>
            <a:ext cx="390144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41351" y="6304110"/>
            <a:ext cx="3600451" cy="408517"/>
          </a:xfrm>
        </p:spPr>
        <p:txBody>
          <a:bodyPr anchor="ctr"/>
          <a:lstStyle>
            <a:lvl1pPr>
              <a:spcBef>
                <a:spcPts val="0"/>
              </a:spcBef>
              <a:defRPr sz="800" cap="none" baseline="0"/>
            </a:lvl1pPr>
            <a:lvl2pPr marL="0" indent="0">
              <a:buNone/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9251" y="1591735"/>
            <a:ext cx="3892552" cy="4267200"/>
          </a:xfrm>
        </p:spPr>
        <p:txBody>
          <a:bodyPr/>
          <a:lstStyle>
            <a:lvl1pPr marL="171446" indent="-171446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500" b="0">
                <a:solidFill>
                  <a:schemeClr val="tx1"/>
                </a:solidFill>
              </a:defRPr>
            </a:lvl1pPr>
            <a:lvl2pPr marL="342891" indent="-168270">
              <a:spcBef>
                <a:spcPts val="300"/>
              </a:spcBef>
              <a:buFont typeface="Calibri" panose="020F0502020204030204" pitchFamily="34" charset="0"/>
              <a:buChar char="−"/>
              <a:defRPr>
                <a:solidFill>
                  <a:schemeClr val="tx1"/>
                </a:solidFill>
              </a:defRPr>
            </a:lvl2pPr>
            <a:lvl3pPr marL="517512" indent="-114297"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411152" indent="-136522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</a:t>
            </a:r>
            <a:r>
              <a:rPr lang="en-US" noProof="0" dirty="0" smtClean="0"/>
              <a:t>text styles</a:t>
            </a:r>
          </a:p>
          <a:p>
            <a:pPr lvl="1"/>
            <a:r>
              <a:rPr lang="en-US" noProof="0" dirty="0" smtClean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Second </a:t>
            </a:r>
            <a:r>
              <a:rPr lang="en-US" noProof="0" dirty="0" smtClean="0"/>
              <a:t>level</a:t>
            </a:r>
            <a:endParaRPr lang="en-US" noProof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8088071" y="6368618"/>
            <a:ext cx="727909" cy="27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6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349252" y="6182608"/>
            <a:ext cx="8464549" cy="0"/>
          </a:xfrm>
          <a:prstGeom prst="line">
            <a:avLst/>
          </a:prstGeom>
          <a:ln w="28575" cmpd="sng">
            <a:solidFill>
              <a:srgbClr val="3FC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922456"/>
            <a:ext cx="8464551" cy="290192"/>
          </a:xfrm>
        </p:spPr>
        <p:txBody>
          <a:bodyPr/>
          <a:lstStyle>
            <a:lvl1pPr>
              <a:spcBef>
                <a:spcPts val="0"/>
              </a:spcBef>
              <a:defRPr sz="1300" b="1" cap="all" baseline="0">
                <a:solidFill>
                  <a:srgbClr val="CE0954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49252" y="872579"/>
            <a:ext cx="8464549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CAFB32E-CC91-4F57-A4F0-3B93403FA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250" y="419096"/>
            <a:ext cx="8464551" cy="393299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lang="en-US" dirty="0"/>
            </a:lvl1pPr>
          </a:lstStyle>
          <a:p>
            <a:pPr lvl="0"/>
            <a:r>
              <a:rPr lang="en-US" noProof="0" dirty="0"/>
              <a:t>Click to Edit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41350" y="6304110"/>
            <a:ext cx="7295287" cy="408517"/>
          </a:xfrm>
        </p:spPr>
        <p:txBody>
          <a:bodyPr anchor="ctr"/>
          <a:lstStyle>
            <a:lvl1pPr>
              <a:spcBef>
                <a:spcPts val="0"/>
              </a:spcBef>
              <a:defRPr sz="800" cap="none" baseline="0"/>
            </a:lvl1pPr>
            <a:lvl2pPr marL="0" indent="0">
              <a:buNone/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42" y="6370111"/>
            <a:ext cx="723959" cy="2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7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41351" y="6304110"/>
            <a:ext cx="7330798" cy="408517"/>
          </a:xfrm>
        </p:spPr>
        <p:txBody>
          <a:bodyPr anchor="ctr"/>
          <a:lstStyle>
            <a:lvl1pPr>
              <a:spcBef>
                <a:spcPts val="0"/>
              </a:spcBef>
              <a:defRPr sz="800" cap="none" baseline="0"/>
            </a:lvl1pPr>
            <a:lvl2pPr marL="0" indent="0">
              <a:buNone/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2" y="922456"/>
            <a:ext cx="8464549" cy="290192"/>
          </a:xfrm>
        </p:spPr>
        <p:txBody>
          <a:bodyPr/>
          <a:lstStyle>
            <a:lvl1pPr>
              <a:spcBef>
                <a:spcPts val="0"/>
              </a:spcBef>
              <a:defRPr sz="13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49251" y="872579"/>
            <a:ext cx="8464551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9252" y="6182608"/>
            <a:ext cx="8464549" cy="0"/>
          </a:xfrm>
          <a:prstGeom prst="line">
            <a:avLst/>
          </a:prstGeom>
          <a:ln w="28575" cmpd="sng">
            <a:solidFill>
              <a:srgbClr val="3FC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FCAFB32E-CC91-4F57-A4F0-3B93403FA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250" y="419096"/>
            <a:ext cx="8464551" cy="393299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lang="en-US" dirty="0"/>
            </a:lvl1pPr>
          </a:lstStyle>
          <a:p>
            <a:pPr lvl="0"/>
            <a:r>
              <a:rPr lang="en-US" noProof="0" dirty="0"/>
              <a:t>Click to Edit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9250" y="1591735"/>
            <a:ext cx="8464551" cy="4267200"/>
          </a:xfrm>
        </p:spPr>
        <p:txBody>
          <a:bodyPr/>
          <a:lstStyle>
            <a:lvl1pPr marL="171446" indent="-171446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500" b="0">
                <a:solidFill>
                  <a:schemeClr val="tx1"/>
                </a:solidFill>
              </a:defRPr>
            </a:lvl1pPr>
            <a:lvl2pPr marL="342891" indent="-168270">
              <a:spcBef>
                <a:spcPts val="300"/>
              </a:spcBef>
              <a:buFont typeface="Calibri" panose="020F0502020204030204" pitchFamily="34" charset="0"/>
              <a:buChar char="−"/>
              <a:defRPr>
                <a:solidFill>
                  <a:schemeClr val="tx1"/>
                </a:solidFill>
              </a:defRPr>
            </a:lvl2pPr>
            <a:lvl3pPr marL="517512" indent="-114297"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411152" indent="-136522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</a:t>
            </a:r>
            <a:r>
              <a:rPr lang="en-US" noProof="0" dirty="0" smtClean="0"/>
              <a:t>text styles</a:t>
            </a:r>
          </a:p>
          <a:p>
            <a:pPr lvl="1"/>
            <a:r>
              <a:rPr lang="en-US" noProof="0" dirty="0" smtClean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Second </a:t>
            </a:r>
            <a:r>
              <a:rPr lang="en-US" noProof="0" dirty="0" smtClean="0"/>
              <a:t>level</a:t>
            </a:r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42" y="6370111"/>
            <a:ext cx="723959" cy="2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7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-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349250" y="2085790"/>
            <a:ext cx="3952225" cy="3773145"/>
          </a:xfrm>
        </p:spPr>
        <p:txBody>
          <a:bodyPr/>
          <a:lstStyle>
            <a:lvl1pPr marL="171446" indent="-171446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342891" indent="-195258">
              <a:spcBef>
                <a:spcPts val="300"/>
              </a:spcBef>
              <a:defRPr>
                <a:solidFill>
                  <a:schemeClr val="tx1"/>
                </a:solidFill>
              </a:defRPr>
            </a:lvl3pPr>
            <a:lvl4pPr marL="411152" indent="-136522"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</a:t>
            </a:r>
            <a:r>
              <a:rPr lang="en-US" noProof="0" dirty="0" smtClean="0"/>
              <a:t>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4871041" y="2085790"/>
            <a:ext cx="3952225" cy="3773145"/>
          </a:xfrm>
        </p:spPr>
        <p:txBody>
          <a:bodyPr/>
          <a:lstStyle>
            <a:lvl1pPr marL="171446" indent="-171446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5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342891" indent="-195258">
              <a:spcBef>
                <a:spcPts val="300"/>
              </a:spcBef>
              <a:defRPr>
                <a:solidFill>
                  <a:schemeClr val="tx1"/>
                </a:solidFill>
              </a:defRPr>
            </a:lvl3pPr>
            <a:lvl4pPr marL="411152" indent="-136522">
              <a:spcBef>
                <a:spcPts val="3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</a:t>
            </a:r>
            <a:r>
              <a:rPr lang="en-US" noProof="0" dirty="0" smtClean="0"/>
              <a:t>level</a:t>
            </a:r>
            <a:endParaRPr lang="en-US" noProof="0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9250" y="922456"/>
            <a:ext cx="8464551" cy="290192"/>
          </a:xfrm>
        </p:spPr>
        <p:txBody>
          <a:bodyPr/>
          <a:lstStyle>
            <a:lvl1pPr>
              <a:spcBef>
                <a:spcPts val="0"/>
              </a:spcBef>
              <a:defRPr sz="1300" b="1" cap="all" baseline="0">
                <a:solidFill>
                  <a:srgbClr val="CE0954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49252" y="872579"/>
            <a:ext cx="8464549" cy="0"/>
          </a:xfrm>
          <a:prstGeom prst="line">
            <a:avLst/>
          </a:prstGeom>
          <a:ln w="9525" cmpd="sng">
            <a:solidFill>
              <a:srgbClr val="141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9252" y="6182608"/>
            <a:ext cx="8464549" cy="0"/>
          </a:xfrm>
          <a:prstGeom prst="line">
            <a:avLst/>
          </a:prstGeom>
          <a:ln w="28575" cmpd="sng">
            <a:solidFill>
              <a:srgbClr val="3FC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868579" y="1445707"/>
            <a:ext cx="3949700" cy="5185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43050" y="1445707"/>
            <a:ext cx="3949700" cy="5185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FCAFB32E-CC91-4F57-A4F0-3B93403FA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250" y="419096"/>
            <a:ext cx="8464551" cy="393299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lang="en-US" dirty="0"/>
            </a:lvl1pPr>
          </a:lstStyle>
          <a:p>
            <a:pPr lvl="0"/>
            <a:r>
              <a:rPr lang="en-US" noProof="0" dirty="0"/>
              <a:t>Click to Edit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41351" y="6304110"/>
            <a:ext cx="7321920" cy="408517"/>
          </a:xfrm>
        </p:spPr>
        <p:txBody>
          <a:bodyPr anchor="ctr"/>
          <a:lstStyle>
            <a:lvl1pPr>
              <a:spcBef>
                <a:spcPts val="0"/>
              </a:spcBef>
              <a:defRPr sz="800" cap="none" baseline="0"/>
            </a:lvl1pPr>
            <a:lvl2pPr marL="0" indent="0">
              <a:buNone/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42" y="6370111"/>
            <a:ext cx="723959" cy="2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3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hree-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349250" y="2082801"/>
            <a:ext cx="2679701" cy="3776135"/>
          </a:xfrm>
        </p:spPr>
        <p:txBody>
          <a:bodyPr/>
          <a:lstStyle>
            <a:lvl1pPr marL="171446" indent="-171446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342891" indent="-195258">
              <a:spcBef>
                <a:spcPts val="300"/>
              </a:spcBef>
              <a:defRPr sz="1051">
                <a:solidFill>
                  <a:schemeClr val="tx1"/>
                </a:solidFill>
              </a:defRPr>
            </a:lvl3pPr>
            <a:lvl4pPr marL="411152" indent="-136522">
              <a:spcBef>
                <a:spcPts val="300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</a:t>
            </a:r>
            <a:r>
              <a:rPr lang="en-US" noProof="0" dirty="0" smtClean="0"/>
              <a:t>level</a:t>
            </a:r>
            <a:endParaRPr lang="en-US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240882" y="2082801"/>
            <a:ext cx="2679701" cy="3776135"/>
          </a:xfrm>
        </p:spPr>
        <p:txBody>
          <a:bodyPr/>
          <a:lstStyle>
            <a:lvl1pPr marL="171446" indent="-171446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342891" indent="-195258">
              <a:spcBef>
                <a:spcPts val="300"/>
              </a:spcBef>
              <a:defRPr sz="1051">
                <a:solidFill>
                  <a:schemeClr val="tx1"/>
                </a:solidFill>
              </a:defRPr>
            </a:lvl3pPr>
            <a:lvl4pPr marL="411152" indent="-136522">
              <a:spcBef>
                <a:spcPts val="300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</a:t>
            </a:r>
            <a:r>
              <a:rPr lang="en-US" noProof="0" dirty="0" smtClean="0"/>
              <a:t>level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132514" y="2082801"/>
            <a:ext cx="2679701" cy="3776135"/>
          </a:xfrm>
        </p:spPr>
        <p:txBody>
          <a:bodyPr/>
          <a:lstStyle>
            <a:lvl1pPr marL="171446" indent="-171446">
              <a:spcBef>
                <a:spcPts val="300"/>
              </a:spcBef>
              <a:buSzPct val="100000"/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342891" indent="-195258">
              <a:spcBef>
                <a:spcPts val="300"/>
              </a:spcBef>
              <a:defRPr sz="1051">
                <a:solidFill>
                  <a:schemeClr val="tx1"/>
                </a:solidFill>
              </a:defRPr>
            </a:lvl3pPr>
            <a:lvl4pPr marL="411152" indent="-136522">
              <a:spcBef>
                <a:spcPts val="300"/>
              </a:spcBef>
              <a:buFont typeface="Arial" panose="020B0604020202020204" pitchFamily="34" charset="0"/>
              <a:buChar char="•"/>
              <a:defRPr sz="80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</a:t>
            </a:r>
            <a:r>
              <a:rPr lang="en-US" noProof="0" dirty="0" smtClean="0"/>
              <a:t>level</a:t>
            </a:r>
            <a:endParaRPr lang="en-US" noProof="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49252" y="6182608"/>
            <a:ext cx="8464549" cy="0"/>
          </a:xfrm>
          <a:prstGeom prst="line">
            <a:avLst/>
          </a:prstGeom>
          <a:ln w="28575" cmpd="sng">
            <a:solidFill>
              <a:srgbClr val="3FC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49250" y="922456"/>
            <a:ext cx="8464551" cy="290192"/>
          </a:xfrm>
        </p:spPr>
        <p:txBody>
          <a:bodyPr/>
          <a:lstStyle>
            <a:lvl1pPr>
              <a:spcBef>
                <a:spcPts val="0"/>
              </a:spcBef>
              <a:defRPr sz="1300" b="1" cap="all" baseline="0">
                <a:solidFill>
                  <a:srgbClr val="CE0954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49252" y="872579"/>
            <a:ext cx="8464549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240882" y="1445707"/>
            <a:ext cx="2679701" cy="5185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43049" y="1445707"/>
            <a:ext cx="2685901" cy="5185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134100" y="1442718"/>
            <a:ext cx="2679701" cy="5185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FCAFB32E-CC91-4F57-A4F0-3B93403FA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250" y="419096"/>
            <a:ext cx="8464551" cy="393299"/>
          </a:xfr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lang="en-US" dirty="0"/>
            </a:lvl1pPr>
          </a:lstStyle>
          <a:p>
            <a:pPr lvl="0"/>
            <a:r>
              <a:rPr lang="en-US" noProof="0" dirty="0"/>
              <a:t>Click to Edit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41350" y="6304110"/>
            <a:ext cx="7339675" cy="408517"/>
          </a:xfrm>
        </p:spPr>
        <p:txBody>
          <a:bodyPr anchor="ctr"/>
          <a:lstStyle>
            <a:lvl1pPr>
              <a:spcBef>
                <a:spcPts val="0"/>
              </a:spcBef>
              <a:defRPr sz="800" cap="none" baseline="0"/>
            </a:lvl1pPr>
            <a:lvl2pPr marL="0" indent="0">
              <a:buNone/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add source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842" y="6370111"/>
            <a:ext cx="723959" cy="2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6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349250" y="6295941"/>
            <a:ext cx="292439" cy="40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377" rtl="0" eaLnBrk="1" latinLnBrk="0" hangingPunct="1">
              <a:defRPr/>
            </a:pPr>
            <a:fld id="{33CA799E-90D9-4CC8-BC6B-5837341CF6B8}" type="slidenum">
              <a:rPr lang="en-US" sz="933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algn="l" defTabSz="914377" rtl="0" eaLnBrk="1" latinLnBrk="0" hangingPunct="1">
                <a:defRPr/>
              </a:pPr>
              <a:t>‹#›</a:t>
            </a:fld>
            <a:endParaRPr lang="en-US" sz="933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249" y="414528"/>
            <a:ext cx="8467344" cy="3901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51" y="1828802"/>
            <a:ext cx="8458200" cy="39991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1688" y="6294722"/>
            <a:ext cx="2281597" cy="40865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CONFIDENTIAL: FOR INTERNAL USE ONLY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205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41" r:id="rId2"/>
    <p:sldLayoutId id="2147483870" r:id="rId3"/>
    <p:sldLayoutId id="2147483868" r:id="rId4"/>
    <p:sldLayoutId id="2147483860" r:id="rId5"/>
    <p:sldLayoutId id="2147483864" r:id="rId6"/>
    <p:sldLayoutId id="2147483856" r:id="rId7"/>
    <p:sldLayoutId id="2147483857" r:id="rId8"/>
    <p:sldLayoutId id="2147483858" r:id="rId9"/>
    <p:sldLayoutId id="2147483866" r:id="rId10"/>
    <p:sldLayoutId id="2147483867" r:id="rId11"/>
    <p:sldLayoutId id="2147483865" r:id="rId12"/>
    <p:sldLayoutId id="2147483873" r:id="rId13"/>
    <p:sldLayoutId id="2147483899" r:id="rId14"/>
    <p:sldLayoutId id="2147483900" r:id="rId15"/>
    <p:sldLayoutId id="2147483916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783" rtl="0" eaLnBrk="1" latinLnBrk="0" hangingPunct="1">
        <a:lnSpc>
          <a:spcPct val="80000"/>
        </a:lnSpc>
        <a:spcBef>
          <a:spcPct val="0"/>
        </a:spcBef>
        <a:buNone/>
        <a:defRPr sz="2200" b="1" kern="1200" cap="none" spc="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18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34538" indent="-137157" algn="l" defTabSz="685783" rtl="0" eaLnBrk="1" latinLnBrk="0" hangingPunct="1">
        <a:lnSpc>
          <a:spcPct val="100000"/>
        </a:lnSpc>
        <a:spcBef>
          <a:spcPts val="675"/>
        </a:spcBef>
        <a:buSzPct val="85000"/>
        <a:buFont typeface="Arial" charset="0"/>
        <a:buChar char="•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273044" indent="-125410" algn="l" defTabSz="685783" rtl="0" eaLnBrk="1" latinLnBrk="0" hangingPunct="1">
        <a:lnSpc>
          <a:spcPct val="100000"/>
        </a:lnSpc>
        <a:spcBef>
          <a:spcPts val="451"/>
        </a:spcBef>
        <a:buSzPct val="100000"/>
        <a:buFont typeface=".AppleSystemUIFont" charset="-120"/>
        <a:buChar char="–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411152" indent="-136522" algn="l" defTabSz="685783" rtl="0" eaLnBrk="1" latinLnBrk="0" hangingPunct="1">
        <a:lnSpc>
          <a:spcPct val="100000"/>
        </a:lnSpc>
        <a:spcBef>
          <a:spcPts val="451"/>
        </a:spcBef>
        <a:buSzPct val="100000"/>
        <a:buFont typeface=".AppleSystemUIFont" charset="-120"/>
        <a:buChar char="–"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6" indent="-137157" algn="l" defTabSz="685783" rtl="0" eaLnBrk="1" latinLnBrk="0" hangingPunct="1">
        <a:lnSpc>
          <a:spcPct val="100000"/>
        </a:lnSpc>
        <a:spcBef>
          <a:spcPts val="451"/>
        </a:spcBef>
        <a:buFont typeface=".AppleSystemUIFont" charset="-120"/>
        <a:buChar char="–"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CSD</a:t>
            </a:r>
            <a:r>
              <a:rPr lang="en-US" spc="-4" dirty="0"/>
              <a:t> </a:t>
            </a:r>
            <a:r>
              <a:rPr lang="en-US" dirty="0"/>
              <a:t>Brand</a:t>
            </a:r>
            <a:r>
              <a:rPr lang="en-US" spc="-9" dirty="0"/>
              <a:t> </a:t>
            </a:r>
            <a:r>
              <a:rPr lang="en-US" spc="-4" dirty="0"/>
              <a:t>F</a:t>
            </a:r>
            <a:r>
              <a:rPr lang="en-US" dirty="0"/>
              <a:t>low</a:t>
            </a:r>
            <a:r>
              <a:rPr lang="en-US" spc="22" dirty="0"/>
              <a:t> </a:t>
            </a:r>
            <a:r>
              <a:rPr lang="en-US" dirty="0"/>
              <a:t>–</a:t>
            </a:r>
            <a:r>
              <a:rPr lang="en-US" spc="-13" dirty="0"/>
              <a:t> </a:t>
            </a:r>
            <a:r>
              <a:rPr lang="en-US" spc="-4" dirty="0" smtClean="0"/>
              <a:t>7</a:t>
            </a:r>
            <a:r>
              <a:rPr lang="en-US" dirty="0" smtClean="0"/>
              <a:t>UP</a:t>
            </a:r>
            <a:r>
              <a:rPr lang="en-US" spc="-4" dirty="0" smtClean="0"/>
              <a:t> </a:t>
            </a:r>
            <a:r>
              <a:rPr lang="en-US" dirty="0" smtClean="0"/>
              <a:t>Markets</a:t>
            </a:r>
            <a:endParaRPr lang="en-US" dirty="0"/>
          </a:p>
        </p:txBody>
      </p:sp>
      <p:sp>
        <p:nvSpPr>
          <p:cNvPr id="58" name="Slide Number Placeholder 31"/>
          <p:cNvSpPr txBox="1">
            <a:spLocks/>
          </p:cNvSpPr>
          <p:nvPr/>
        </p:nvSpPr>
        <p:spPr>
          <a:xfrm>
            <a:off x="2121274" y="6251034"/>
            <a:ext cx="4901453" cy="4595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 algn="ctr">
              <a:lnSpc>
                <a:spcPts val="1504"/>
              </a:lnSpc>
            </a:pPr>
            <a:r>
              <a:rPr lang="en-US" sz="1412" spc="-9" dirty="0" smtClean="0">
                <a:solidFill>
                  <a:srgbClr val="000000"/>
                </a:solidFill>
              </a:rPr>
              <a:t>Not</a:t>
            </a:r>
            <a:r>
              <a:rPr lang="en-US" sz="1412" spc="9" dirty="0" smtClean="0">
                <a:solidFill>
                  <a:srgbClr val="000000"/>
                </a:solidFill>
              </a:rPr>
              <a:t> </a:t>
            </a:r>
            <a:r>
              <a:rPr lang="en-US" sz="1412" spc="-4" dirty="0" smtClean="0">
                <a:solidFill>
                  <a:srgbClr val="000000"/>
                </a:solidFill>
              </a:rPr>
              <a:t>all</a:t>
            </a:r>
            <a:r>
              <a:rPr lang="en-US" sz="1412" spc="-18" dirty="0" smtClean="0">
                <a:solidFill>
                  <a:srgbClr val="000000"/>
                </a:solidFill>
              </a:rPr>
              <a:t> </a:t>
            </a:r>
            <a:r>
              <a:rPr lang="en-US" sz="1412" spc="-9" dirty="0" smtClean="0">
                <a:solidFill>
                  <a:srgbClr val="000000"/>
                </a:solidFill>
              </a:rPr>
              <a:t>b</a:t>
            </a:r>
            <a:r>
              <a:rPr lang="en-US" sz="1412" spc="-44" dirty="0" smtClean="0">
                <a:solidFill>
                  <a:srgbClr val="000000"/>
                </a:solidFill>
              </a:rPr>
              <a:t>r</a:t>
            </a:r>
            <a:r>
              <a:rPr lang="en-US" sz="1412" spc="-9" dirty="0" smtClean="0">
                <a:solidFill>
                  <a:srgbClr val="000000"/>
                </a:solidFill>
              </a:rPr>
              <a:t>ands</a:t>
            </a:r>
            <a:r>
              <a:rPr lang="en-US" sz="1412" spc="9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o</a:t>
            </a:r>
            <a:r>
              <a:rPr lang="en-US" sz="1412" spc="-9" dirty="0" smtClean="0">
                <a:solidFill>
                  <a:srgbClr val="000000"/>
                </a:solidFill>
              </a:rPr>
              <a:t>r</a:t>
            </a:r>
            <a:r>
              <a:rPr lang="en-US" sz="1412" spc="13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pac</a:t>
            </a:r>
            <a:r>
              <a:rPr lang="en-US" sz="1412" spc="-35" dirty="0" smtClean="0">
                <a:solidFill>
                  <a:srgbClr val="000000"/>
                </a:solidFill>
              </a:rPr>
              <a:t>k</a:t>
            </a:r>
            <a:r>
              <a:rPr lang="en-US" sz="1412" spc="-9" dirty="0" smtClean="0">
                <a:solidFill>
                  <a:srgbClr val="000000"/>
                </a:solidFill>
              </a:rPr>
              <a:t>a</a:t>
            </a:r>
            <a:r>
              <a:rPr lang="en-US" sz="1412" spc="-18" dirty="0" smtClean="0">
                <a:solidFill>
                  <a:srgbClr val="000000"/>
                </a:solidFill>
              </a:rPr>
              <a:t>g</a:t>
            </a:r>
            <a:r>
              <a:rPr lang="en-US" sz="1412" spc="-9" dirty="0" smtClean="0">
                <a:solidFill>
                  <a:srgbClr val="000000"/>
                </a:solidFill>
              </a:rPr>
              <a:t>es</a:t>
            </a:r>
            <a:r>
              <a:rPr lang="en-US" sz="1412" spc="-13" dirty="0" smtClean="0">
                <a:solidFill>
                  <a:srgbClr val="000000"/>
                </a:solidFill>
              </a:rPr>
              <a:t> </a:t>
            </a:r>
            <a:r>
              <a:rPr lang="en-US" sz="1412" spc="-31" dirty="0" smtClean="0">
                <a:solidFill>
                  <a:srgbClr val="000000"/>
                </a:solidFill>
              </a:rPr>
              <a:t>av</a:t>
            </a:r>
            <a:r>
              <a:rPr lang="en-US" sz="1412" spc="-9" dirty="0" smtClean="0">
                <a:solidFill>
                  <a:srgbClr val="000000"/>
                </a:solidFill>
              </a:rPr>
              <a:t>ailable</a:t>
            </a:r>
            <a:r>
              <a:rPr lang="en-US" sz="1412" spc="-40" dirty="0" smtClean="0">
                <a:solidFill>
                  <a:srgbClr val="000000"/>
                </a:solidFill>
              </a:rPr>
              <a:t> </a:t>
            </a:r>
            <a:r>
              <a:rPr lang="en-US" sz="1412" spc="-35" dirty="0" smtClean="0">
                <a:solidFill>
                  <a:srgbClr val="000000"/>
                </a:solidFill>
              </a:rPr>
              <a:t>f</a:t>
            </a:r>
            <a:r>
              <a:rPr lang="en-US" sz="1412" spc="-13" dirty="0" smtClean="0">
                <a:solidFill>
                  <a:srgbClr val="000000"/>
                </a:solidFill>
              </a:rPr>
              <a:t>o</a:t>
            </a:r>
            <a:r>
              <a:rPr lang="en-US" sz="1412" spc="-9" dirty="0" smtClean="0">
                <a:solidFill>
                  <a:srgbClr val="000000"/>
                </a:solidFill>
              </a:rPr>
              <a:t>r</a:t>
            </a:r>
            <a:r>
              <a:rPr lang="en-US" sz="1412" spc="13" dirty="0" smtClean="0">
                <a:solidFill>
                  <a:srgbClr val="000000"/>
                </a:solidFill>
              </a:rPr>
              <a:t> </a:t>
            </a:r>
            <a:r>
              <a:rPr lang="en-US" sz="1412" spc="-4" dirty="0" smtClean="0">
                <a:solidFill>
                  <a:srgbClr val="000000"/>
                </a:solidFill>
              </a:rPr>
              <a:t>all</a:t>
            </a:r>
            <a:r>
              <a:rPr lang="en-US" sz="1412" spc="-18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mar</a:t>
            </a:r>
            <a:r>
              <a:rPr lang="en-US" sz="1412" spc="-57" dirty="0" smtClean="0">
                <a:solidFill>
                  <a:srgbClr val="000000"/>
                </a:solidFill>
              </a:rPr>
              <a:t>k</a:t>
            </a:r>
            <a:r>
              <a:rPr lang="en-US" sz="1412" spc="-22" dirty="0" smtClean="0">
                <a:solidFill>
                  <a:srgbClr val="000000"/>
                </a:solidFill>
              </a:rPr>
              <a:t>e</a:t>
            </a:r>
            <a:r>
              <a:rPr lang="en-US" sz="1412" spc="-4" dirty="0" smtClean="0">
                <a:solidFill>
                  <a:srgbClr val="000000"/>
                </a:solidFill>
              </a:rPr>
              <a:t>t</a:t>
            </a:r>
            <a:r>
              <a:rPr lang="en-US" sz="1412" spc="-9" dirty="0" smtClean="0">
                <a:solidFill>
                  <a:srgbClr val="000000"/>
                </a:solidFill>
              </a:rPr>
              <a:t>s</a:t>
            </a:r>
            <a:r>
              <a:rPr lang="en-US" sz="1412" spc="18" dirty="0" smtClean="0">
                <a:solidFill>
                  <a:srgbClr val="000000"/>
                </a:solidFill>
              </a:rPr>
              <a:t> </a:t>
            </a:r>
            <a:r>
              <a:rPr lang="en-US" sz="1412" spc="-4" dirty="0" smtClean="0">
                <a:solidFill>
                  <a:srgbClr val="000000"/>
                </a:solidFill>
              </a:rPr>
              <a:t>‐</a:t>
            </a:r>
            <a:r>
              <a:rPr lang="en-US" sz="1412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Ques</a:t>
            </a:r>
            <a:r>
              <a:rPr lang="en-US" sz="1412" spc="-9" dirty="0" smtClean="0">
                <a:solidFill>
                  <a:srgbClr val="000000"/>
                </a:solidFill>
              </a:rPr>
              <a:t>t</a:t>
            </a:r>
            <a:r>
              <a:rPr lang="en-US" sz="1412" dirty="0" smtClean="0">
                <a:solidFill>
                  <a:srgbClr val="000000"/>
                </a:solidFill>
              </a:rPr>
              <a:t>i</a:t>
            </a:r>
            <a:r>
              <a:rPr lang="en-US" sz="1412" spc="-13" dirty="0" smtClean="0">
                <a:solidFill>
                  <a:srgbClr val="000000"/>
                </a:solidFill>
              </a:rPr>
              <a:t>on</a:t>
            </a:r>
            <a:r>
              <a:rPr lang="en-US" sz="1412" spc="-9" dirty="0" smtClean="0">
                <a:solidFill>
                  <a:srgbClr val="000000"/>
                </a:solidFill>
              </a:rPr>
              <a:t>s</a:t>
            </a:r>
            <a:r>
              <a:rPr lang="en-US" sz="1412" spc="9" dirty="0" smtClean="0">
                <a:solidFill>
                  <a:srgbClr val="000000"/>
                </a:solidFill>
              </a:rPr>
              <a:t> </a:t>
            </a:r>
            <a:r>
              <a:rPr lang="en-US" sz="1412" spc="-9" dirty="0" smtClean="0">
                <a:solidFill>
                  <a:srgbClr val="000000"/>
                </a:solidFill>
              </a:rPr>
              <a:t>should</a:t>
            </a:r>
            <a:r>
              <a:rPr lang="en-US" sz="1412" spc="-13" dirty="0" smtClean="0">
                <a:solidFill>
                  <a:srgbClr val="000000"/>
                </a:solidFill>
              </a:rPr>
              <a:t> </a:t>
            </a:r>
            <a:r>
              <a:rPr lang="en-US" sz="1412" spc="-9" dirty="0" smtClean="0">
                <a:solidFill>
                  <a:srgbClr val="000000"/>
                </a:solidFill>
              </a:rPr>
              <a:t>be</a:t>
            </a:r>
            <a:r>
              <a:rPr lang="en-US" sz="1412" spc="4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di</a:t>
            </a:r>
            <a:r>
              <a:rPr lang="en-US" sz="1412" spc="-35" dirty="0" smtClean="0">
                <a:solidFill>
                  <a:srgbClr val="000000"/>
                </a:solidFill>
              </a:rPr>
              <a:t>r</a:t>
            </a:r>
            <a:r>
              <a:rPr lang="en-US" sz="1412" spc="-13" dirty="0" smtClean="0">
                <a:solidFill>
                  <a:srgbClr val="000000"/>
                </a:solidFill>
              </a:rPr>
              <a:t>ecte</a:t>
            </a:r>
            <a:r>
              <a:rPr lang="en-US" sz="1412" spc="-9" dirty="0" smtClean="0">
                <a:solidFill>
                  <a:srgbClr val="000000"/>
                </a:solidFill>
              </a:rPr>
              <a:t>d</a:t>
            </a:r>
            <a:r>
              <a:rPr lang="en-US" sz="1412" spc="9" dirty="0" smtClean="0">
                <a:solidFill>
                  <a:srgbClr val="000000"/>
                </a:solidFill>
              </a:rPr>
              <a:t> </a:t>
            </a:r>
            <a:r>
              <a:rPr lang="en-US" sz="1412" spc="-18" dirty="0" smtClean="0">
                <a:solidFill>
                  <a:srgbClr val="000000"/>
                </a:solidFill>
              </a:rPr>
              <a:t>t</a:t>
            </a:r>
            <a:r>
              <a:rPr lang="en-US" sz="1412" spc="-9" dirty="0" smtClean="0">
                <a:solidFill>
                  <a:srgbClr val="000000"/>
                </a:solidFill>
              </a:rPr>
              <a:t>o</a:t>
            </a:r>
            <a:r>
              <a:rPr lang="en-US" sz="1412" spc="4" dirty="0" smtClean="0">
                <a:solidFill>
                  <a:srgbClr val="000000"/>
                </a:solidFill>
              </a:rPr>
              <a:t> </a:t>
            </a:r>
            <a:r>
              <a:rPr lang="en-US" sz="1412" spc="-9" dirty="0" smtClean="0">
                <a:solidFill>
                  <a:srgbClr val="000000"/>
                </a:solidFill>
              </a:rPr>
              <a:t>lo</a:t>
            </a:r>
            <a:r>
              <a:rPr lang="en-US" sz="1412" spc="-22" dirty="0" smtClean="0">
                <a:solidFill>
                  <a:srgbClr val="000000"/>
                </a:solidFill>
              </a:rPr>
              <a:t>c</a:t>
            </a:r>
            <a:r>
              <a:rPr lang="en-US" sz="1412" spc="-9" dirty="0" smtClean="0">
                <a:solidFill>
                  <a:srgbClr val="000000"/>
                </a:solidFill>
              </a:rPr>
              <a:t>al sales</a:t>
            </a:r>
            <a:r>
              <a:rPr lang="en-US" sz="1412" spc="-4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managemen</a:t>
            </a:r>
            <a:r>
              <a:rPr lang="en-US" sz="1412" spc="-4" dirty="0" smtClean="0">
                <a:solidFill>
                  <a:srgbClr val="000000"/>
                </a:solidFill>
              </a:rPr>
              <a:t>t.</a:t>
            </a:r>
            <a:endParaRPr lang="en-US" sz="1412" dirty="0"/>
          </a:p>
        </p:txBody>
      </p:sp>
      <p:sp>
        <p:nvSpPr>
          <p:cNvPr id="5" name="TextBox 4"/>
          <p:cNvSpPr txBox="1"/>
          <p:nvPr/>
        </p:nvSpPr>
        <p:spPr>
          <a:xfrm>
            <a:off x="358165" y="1141780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Lemon-Lime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58165" y="1817370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Root Beer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8165" y="3353576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Citrus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58165" y="2454381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Ale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58165" y="4412568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Cola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8165" y="5083196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All Other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4" y="988391"/>
            <a:ext cx="2688336" cy="64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4" y="1666143"/>
            <a:ext cx="2688336" cy="64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6" y="2352869"/>
            <a:ext cx="6912863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4" y="2945361"/>
            <a:ext cx="6050889" cy="640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4" y="3627617"/>
            <a:ext cx="4032503" cy="640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4" y="4311406"/>
            <a:ext cx="2688336" cy="640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4" y="4995195"/>
            <a:ext cx="537666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CSD</a:t>
            </a:r>
            <a:r>
              <a:rPr lang="en-US" spc="-4" dirty="0"/>
              <a:t> </a:t>
            </a:r>
            <a:r>
              <a:rPr lang="en-US" dirty="0"/>
              <a:t>Brand</a:t>
            </a:r>
            <a:r>
              <a:rPr lang="en-US" spc="-9" dirty="0"/>
              <a:t> </a:t>
            </a:r>
            <a:r>
              <a:rPr lang="en-US" spc="-4" dirty="0"/>
              <a:t>F</a:t>
            </a:r>
            <a:r>
              <a:rPr lang="en-US" dirty="0"/>
              <a:t>low</a:t>
            </a:r>
            <a:r>
              <a:rPr lang="en-US" spc="22" dirty="0"/>
              <a:t> </a:t>
            </a:r>
            <a:r>
              <a:rPr lang="en-US" dirty="0"/>
              <a:t>–</a:t>
            </a:r>
            <a:r>
              <a:rPr lang="en-US" spc="-13" dirty="0"/>
              <a:t> </a:t>
            </a:r>
            <a:r>
              <a:rPr lang="en-US" spc="-9" dirty="0"/>
              <a:t>D</a:t>
            </a:r>
            <a:r>
              <a:rPr lang="en-US" dirty="0"/>
              <a:t>r</a:t>
            </a:r>
            <a:r>
              <a:rPr lang="en-US" spc="-4" dirty="0"/>
              <a:t> </a:t>
            </a:r>
            <a:r>
              <a:rPr lang="en-US" dirty="0"/>
              <a:t>Pepper</a:t>
            </a:r>
            <a:r>
              <a:rPr lang="en-US" spc="-18" dirty="0"/>
              <a:t> </a:t>
            </a:r>
            <a:r>
              <a:rPr lang="en-US" dirty="0"/>
              <a:t>Markets</a:t>
            </a:r>
          </a:p>
        </p:txBody>
      </p:sp>
      <p:sp>
        <p:nvSpPr>
          <p:cNvPr id="66" name="Slide Number Placeholder 31"/>
          <p:cNvSpPr txBox="1">
            <a:spLocks/>
          </p:cNvSpPr>
          <p:nvPr/>
        </p:nvSpPr>
        <p:spPr>
          <a:xfrm>
            <a:off x="2121274" y="6251034"/>
            <a:ext cx="4901453" cy="4595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 algn="ctr">
              <a:lnSpc>
                <a:spcPts val="1504"/>
              </a:lnSpc>
            </a:pPr>
            <a:r>
              <a:rPr lang="en-US" sz="1412" spc="-9" dirty="0" smtClean="0">
                <a:solidFill>
                  <a:srgbClr val="000000"/>
                </a:solidFill>
              </a:rPr>
              <a:t>Not</a:t>
            </a:r>
            <a:r>
              <a:rPr lang="en-US" sz="1412" spc="9" dirty="0" smtClean="0">
                <a:solidFill>
                  <a:srgbClr val="000000"/>
                </a:solidFill>
              </a:rPr>
              <a:t> </a:t>
            </a:r>
            <a:r>
              <a:rPr lang="en-US" sz="1412" spc="-4" dirty="0" smtClean="0">
                <a:solidFill>
                  <a:srgbClr val="000000"/>
                </a:solidFill>
              </a:rPr>
              <a:t>all</a:t>
            </a:r>
            <a:r>
              <a:rPr lang="en-US" sz="1412" spc="-18" dirty="0" smtClean="0">
                <a:solidFill>
                  <a:srgbClr val="000000"/>
                </a:solidFill>
              </a:rPr>
              <a:t> </a:t>
            </a:r>
            <a:r>
              <a:rPr lang="en-US" sz="1412" spc="-9" dirty="0" smtClean="0">
                <a:solidFill>
                  <a:srgbClr val="000000"/>
                </a:solidFill>
              </a:rPr>
              <a:t>b</a:t>
            </a:r>
            <a:r>
              <a:rPr lang="en-US" sz="1412" spc="-44" dirty="0" smtClean="0">
                <a:solidFill>
                  <a:srgbClr val="000000"/>
                </a:solidFill>
              </a:rPr>
              <a:t>r</a:t>
            </a:r>
            <a:r>
              <a:rPr lang="en-US" sz="1412" spc="-9" dirty="0" smtClean="0">
                <a:solidFill>
                  <a:srgbClr val="000000"/>
                </a:solidFill>
              </a:rPr>
              <a:t>ands</a:t>
            </a:r>
            <a:r>
              <a:rPr lang="en-US" sz="1412" spc="9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o</a:t>
            </a:r>
            <a:r>
              <a:rPr lang="en-US" sz="1412" spc="-9" dirty="0" smtClean="0">
                <a:solidFill>
                  <a:srgbClr val="000000"/>
                </a:solidFill>
              </a:rPr>
              <a:t>r</a:t>
            </a:r>
            <a:r>
              <a:rPr lang="en-US" sz="1412" spc="13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pac</a:t>
            </a:r>
            <a:r>
              <a:rPr lang="en-US" sz="1412" spc="-35" dirty="0" smtClean="0">
                <a:solidFill>
                  <a:srgbClr val="000000"/>
                </a:solidFill>
              </a:rPr>
              <a:t>k</a:t>
            </a:r>
            <a:r>
              <a:rPr lang="en-US" sz="1412" spc="-9" dirty="0" smtClean="0">
                <a:solidFill>
                  <a:srgbClr val="000000"/>
                </a:solidFill>
              </a:rPr>
              <a:t>a</a:t>
            </a:r>
            <a:r>
              <a:rPr lang="en-US" sz="1412" spc="-18" dirty="0" smtClean="0">
                <a:solidFill>
                  <a:srgbClr val="000000"/>
                </a:solidFill>
              </a:rPr>
              <a:t>g</a:t>
            </a:r>
            <a:r>
              <a:rPr lang="en-US" sz="1412" spc="-9" dirty="0" smtClean="0">
                <a:solidFill>
                  <a:srgbClr val="000000"/>
                </a:solidFill>
              </a:rPr>
              <a:t>es</a:t>
            </a:r>
            <a:r>
              <a:rPr lang="en-US" sz="1412" spc="-13" dirty="0" smtClean="0">
                <a:solidFill>
                  <a:srgbClr val="000000"/>
                </a:solidFill>
              </a:rPr>
              <a:t> </a:t>
            </a:r>
            <a:r>
              <a:rPr lang="en-US" sz="1412" spc="-31" dirty="0" smtClean="0">
                <a:solidFill>
                  <a:srgbClr val="000000"/>
                </a:solidFill>
              </a:rPr>
              <a:t>av</a:t>
            </a:r>
            <a:r>
              <a:rPr lang="en-US" sz="1412" spc="-9" dirty="0" smtClean="0">
                <a:solidFill>
                  <a:srgbClr val="000000"/>
                </a:solidFill>
              </a:rPr>
              <a:t>ailable</a:t>
            </a:r>
            <a:r>
              <a:rPr lang="en-US" sz="1412" spc="-40" dirty="0" smtClean="0">
                <a:solidFill>
                  <a:srgbClr val="000000"/>
                </a:solidFill>
              </a:rPr>
              <a:t> </a:t>
            </a:r>
            <a:r>
              <a:rPr lang="en-US" sz="1412" spc="-35" dirty="0" smtClean="0">
                <a:solidFill>
                  <a:srgbClr val="000000"/>
                </a:solidFill>
              </a:rPr>
              <a:t>f</a:t>
            </a:r>
            <a:r>
              <a:rPr lang="en-US" sz="1412" spc="-13" dirty="0" smtClean="0">
                <a:solidFill>
                  <a:srgbClr val="000000"/>
                </a:solidFill>
              </a:rPr>
              <a:t>o</a:t>
            </a:r>
            <a:r>
              <a:rPr lang="en-US" sz="1412" spc="-9" dirty="0" smtClean="0">
                <a:solidFill>
                  <a:srgbClr val="000000"/>
                </a:solidFill>
              </a:rPr>
              <a:t>r</a:t>
            </a:r>
            <a:r>
              <a:rPr lang="en-US" sz="1412" spc="13" dirty="0" smtClean="0">
                <a:solidFill>
                  <a:srgbClr val="000000"/>
                </a:solidFill>
              </a:rPr>
              <a:t> </a:t>
            </a:r>
            <a:r>
              <a:rPr lang="en-US" sz="1412" spc="-4" dirty="0" smtClean="0">
                <a:solidFill>
                  <a:srgbClr val="000000"/>
                </a:solidFill>
              </a:rPr>
              <a:t>all</a:t>
            </a:r>
            <a:r>
              <a:rPr lang="en-US" sz="1412" spc="-18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mar</a:t>
            </a:r>
            <a:r>
              <a:rPr lang="en-US" sz="1412" spc="-57" dirty="0" smtClean="0">
                <a:solidFill>
                  <a:srgbClr val="000000"/>
                </a:solidFill>
              </a:rPr>
              <a:t>k</a:t>
            </a:r>
            <a:r>
              <a:rPr lang="en-US" sz="1412" spc="-22" dirty="0" smtClean="0">
                <a:solidFill>
                  <a:srgbClr val="000000"/>
                </a:solidFill>
              </a:rPr>
              <a:t>e</a:t>
            </a:r>
            <a:r>
              <a:rPr lang="en-US" sz="1412" spc="-4" dirty="0" smtClean="0">
                <a:solidFill>
                  <a:srgbClr val="000000"/>
                </a:solidFill>
              </a:rPr>
              <a:t>t</a:t>
            </a:r>
            <a:r>
              <a:rPr lang="en-US" sz="1412" spc="-9" dirty="0" smtClean="0">
                <a:solidFill>
                  <a:srgbClr val="000000"/>
                </a:solidFill>
              </a:rPr>
              <a:t>s</a:t>
            </a:r>
            <a:r>
              <a:rPr lang="en-US" sz="1412" spc="18" dirty="0" smtClean="0">
                <a:solidFill>
                  <a:srgbClr val="000000"/>
                </a:solidFill>
              </a:rPr>
              <a:t> </a:t>
            </a:r>
            <a:r>
              <a:rPr lang="en-US" sz="1412" spc="-4" dirty="0" smtClean="0">
                <a:solidFill>
                  <a:srgbClr val="000000"/>
                </a:solidFill>
              </a:rPr>
              <a:t>‐</a:t>
            </a:r>
            <a:r>
              <a:rPr lang="en-US" sz="1412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Ques</a:t>
            </a:r>
            <a:r>
              <a:rPr lang="en-US" sz="1412" spc="-9" dirty="0" smtClean="0">
                <a:solidFill>
                  <a:srgbClr val="000000"/>
                </a:solidFill>
              </a:rPr>
              <a:t>t</a:t>
            </a:r>
            <a:r>
              <a:rPr lang="en-US" sz="1412" dirty="0" smtClean="0">
                <a:solidFill>
                  <a:srgbClr val="000000"/>
                </a:solidFill>
              </a:rPr>
              <a:t>i</a:t>
            </a:r>
            <a:r>
              <a:rPr lang="en-US" sz="1412" spc="-13" dirty="0" smtClean="0">
                <a:solidFill>
                  <a:srgbClr val="000000"/>
                </a:solidFill>
              </a:rPr>
              <a:t>on</a:t>
            </a:r>
            <a:r>
              <a:rPr lang="en-US" sz="1412" spc="-9" dirty="0" smtClean="0">
                <a:solidFill>
                  <a:srgbClr val="000000"/>
                </a:solidFill>
              </a:rPr>
              <a:t>s</a:t>
            </a:r>
            <a:r>
              <a:rPr lang="en-US" sz="1412" spc="9" dirty="0" smtClean="0">
                <a:solidFill>
                  <a:srgbClr val="000000"/>
                </a:solidFill>
              </a:rPr>
              <a:t> </a:t>
            </a:r>
            <a:r>
              <a:rPr lang="en-US" sz="1412" spc="-9" dirty="0" smtClean="0">
                <a:solidFill>
                  <a:srgbClr val="000000"/>
                </a:solidFill>
              </a:rPr>
              <a:t>should</a:t>
            </a:r>
            <a:r>
              <a:rPr lang="en-US" sz="1412" spc="-13" dirty="0" smtClean="0">
                <a:solidFill>
                  <a:srgbClr val="000000"/>
                </a:solidFill>
              </a:rPr>
              <a:t> </a:t>
            </a:r>
            <a:r>
              <a:rPr lang="en-US" sz="1412" spc="-9" dirty="0" smtClean="0">
                <a:solidFill>
                  <a:srgbClr val="000000"/>
                </a:solidFill>
              </a:rPr>
              <a:t>be</a:t>
            </a:r>
            <a:r>
              <a:rPr lang="en-US" sz="1412" spc="4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di</a:t>
            </a:r>
            <a:r>
              <a:rPr lang="en-US" sz="1412" spc="-35" dirty="0" smtClean="0">
                <a:solidFill>
                  <a:srgbClr val="000000"/>
                </a:solidFill>
              </a:rPr>
              <a:t>r</a:t>
            </a:r>
            <a:r>
              <a:rPr lang="en-US" sz="1412" spc="-13" dirty="0" smtClean="0">
                <a:solidFill>
                  <a:srgbClr val="000000"/>
                </a:solidFill>
              </a:rPr>
              <a:t>ecte</a:t>
            </a:r>
            <a:r>
              <a:rPr lang="en-US" sz="1412" spc="-9" dirty="0" smtClean="0">
                <a:solidFill>
                  <a:srgbClr val="000000"/>
                </a:solidFill>
              </a:rPr>
              <a:t>d</a:t>
            </a:r>
            <a:r>
              <a:rPr lang="en-US" sz="1412" spc="9" dirty="0" smtClean="0">
                <a:solidFill>
                  <a:srgbClr val="000000"/>
                </a:solidFill>
              </a:rPr>
              <a:t> </a:t>
            </a:r>
            <a:r>
              <a:rPr lang="en-US" sz="1412" spc="-18" dirty="0" smtClean="0">
                <a:solidFill>
                  <a:srgbClr val="000000"/>
                </a:solidFill>
              </a:rPr>
              <a:t>t</a:t>
            </a:r>
            <a:r>
              <a:rPr lang="en-US" sz="1412" spc="-9" dirty="0" smtClean="0">
                <a:solidFill>
                  <a:srgbClr val="000000"/>
                </a:solidFill>
              </a:rPr>
              <a:t>o</a:t>
            </a:r>
            <a:r>
              <a:rPr lang="en-US" sz="1412" spc="4" dirty="0" smtClean="0">
                <a:solidFill>
                  <a:srgbClr val="000000"/>
                </a:solidFill>
              </a:rPr>
              <a:t> </a:t>
            </a:r>
            <a:r>
              <a:rPr lang="en-US" sz="1412" spc="-9" dirty="0" smtClean="0">
                <a:solidFill>
                  <a:srgbClr val="000000"/>
                </a:solidFill>
              </a:rPr>
              <a:t>lo</a:t>
            </a:r>
            <a:r>
              <a:rPr lang="en-US" sz="1412" spc="-22" dirty="0" smtClean="0">
                <a:solidFill>
                  <a:srgbClr val="000000"/>
                </a:solidFill>
              </a:rPr>
              <a:t>c</a:t>
            </a:r>
            <a:r>
              <a:rPr lang="en-US" sz="1412" spc="-9" dirty="0" smtClean="0">
                <a:solidFill>
                  <a:srgbClr val="000000"/>
                </a:solidFill>
              </a:rPr>
              <a:t>al sales</a:t>
            </a:r>
            <a:r>
              <a:rPr lang="en-US" sz="1412" spc="-4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managemen</a:t>
            </a:r>
            <a:r>
              <a:rPr lang="en-US" sz="1412" spc="-4" dirty="0" smtClean="0">
                <a:solidFill>
                  <a:srgbClr val="000000"/>
                </a:solidFill>
              </a:rPr>
              <a:t>t.</a:t>
            </a:r>
            <a:endParaRPr lang="en-US" sz="1412" dirty="0"/>
          </a:p>
        </p:txBody>
      </p:sp>
      <p:sp>
        <p:nvSpPr>
          <p:cNvPr id="81" name="TextBox 80"/>
          <p:cNvSpPr txBox="1"/>
          <p:nvPr/>
        </p:nvSpPr>
        <p:spPr>
          <a:xfrm>
            <a:off x="358165" y="1030538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Pepper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58165" y="1703885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Lemon-Lime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58165" y="3311698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Citrus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58165" y="2356958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Root Beer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58165" y="4865211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Cola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8165" y="5486638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All Other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58165" y="4271767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70" y="895268"/>
            <a:ext cx="6720839" cy="64008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9" y="1559547"/>
            <a:ext cx="2688336" cy="64008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9" y="2231856"/>
            <a:ext cx="2688336" cy="64008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9" y="2902314"/>
            <a:ext cx="6050889" cy="64007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9" y="3579127"/>
            <a:ext cx="4032503" cy="6400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71" y="4248567"/>
            <a:ext cx="6912863" cy="5486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7" y="4831535"/>
            <a:ext cx="2688336" cy="64008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9" y="5503380"/>
            <a:ext cx="537666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CSD Brand</a:t>
            </a:r>
            <a:r>
              <a:rPr lang="en-US" spc="-9" dirty="0"/>
              <a:t> </a:t>
            </a:r>
            <a:r>
              <a:rPr lang="en-US" spc="-4" dirty="0"/>
              <a:t>F</a:t>
            </a:r>
            <a:r>
              <a:rPr lang="en-US" dirty="0"/>
              <a:t>low</a:t>
            </a:r>
            <a:r>
              <a:rPr lang="en-US" spc="22" dirty="0"/>
              <a:t> </a:t>
            </a:r>
            <a:r>
              <a:rPr lang="en-US" dirty="0"/>
              <a:t>–</a:t>
            </a:r>
            <a:r>
              <a:rPr lang="en-US" spc="-13" dirty="0"/>
              <a:t> </a:t>
            </a:r>
            <a:r>
              <a:rPr lang="en-US" spc="-4" dirty="0"/>
              <a:t>B</a:t>
            </a:r>
            <a:r>
              <a:rPr lang="en-US" dirty="0"/>
              <a:t>ig Red </a:t>
            </a:r>
            <a:r>
              <a:rPr lang="en-US" dirty="0" smtClean="0"/>
              <a:t>Markets </a:t>
            </a:r>
            <a:br>
              <a:rPr lang="en-US" dirty="0" smtClean="0"/>
            </a:br>
            <a:r>
              <a:rPr lang="en-US" dirty="0" smtClean="0"/>
              <a:t>South Texas </a:t>
            </a:r>
            <a:endParaRPr lang="en-US" dirty="0"/>
          </a:p>
        </p:txBody>
      </p:sp>
      <p:sp>
        <p:nvSpPr>
          <p:cNvPr id="7" name="Slide Number Placeholder 31"/>
          <p:cNvSpPr txBox="1">
            <a:spLocks/>
          </p:cNvSpPr>
          <p:nvPr/>
        </p:nvSpPr>
        <p:spPr>
          <a:xfrm>
            <a:off x="2121274" y="6251034"/>
            <a:ext cx="4901453" cy="4595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 algn="ctr">
              <a:lnSpc>
                <a:spcPts val="1504"/>
              </a:lnSpc>
            </a:pPr>
            <a:r>
              <a:rPr lang="en-US" sz="1412" spc="-9" dirty="0" smtClean="0">
                <a:solidFill>
                  <a:srgbClr val="000000"/>
                </a:solidFill>
              </a:rPr>
              <a:t>Not</a:t>
            </a:r>
            <a:r>
              <a:rPr lang="en-US" sz="1412" spc="9" dirty="0" smtClean="0">
                <a:solidFill>
                  <a:srgbClr val="000000"/>
                </a:solidFill>
              </a:rPr>
              <a:t> </a:t>
            </a:r>
            <a:r>
              <a:rPr lang="en-US" sz="1412" spc="-4" dirty="0" smtClean="0">
                <a:solidFill>
                  <a:srgbClr val="000000"/>
                </a:solidFill>
              </a:rPr>
              <a:t>all</a:t>
            </a:r>
            <a:r>
              <a:rPr lang="en-US" sz="1412" spc="-18" dirty="0" smtClean="0">
                <a:solidFill>
                  <a:srgbClr val="000000"/>
                </a:solidFill>
              </a:rPr>
              <a:t> </a:t>
            </a:r>
            <a:r>
              <a:rPr lang="en-US" sz="1412" spc="-9" dirty="0" smtClean="0">
                <a:solidFill>
                  <a:srgbClr val="000000"/>
                </a:solidFill>
              </a:rPr>
              <a:t>b</a:t>
            </a:r>
            <a:r>
              <a:rPr lang="en-US" sz="1412" spc="-44" dirty="0" smtClean="0">
                <a:solidFill>
                  <a:srgbClr val="000000"/>
                </a:solidFill>
              </a:rPr>
              <a:t>r</a:t>
            </a:r>
            <a:r>
              <a:rPr lang="en-US" sz="1412" spc="-9" dirty="0" smtClean="0">
                <a:solidFill>
                  <a:srgbClr val="000000"/>
                </a:solidFill>
              </a:rPr>
              <a:t>ands</a:t>
            </a:r>
            <a:r>
              <a:rPr lang="en-US" sz="1412" spc="9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o</a:t>
            </a:r>
            <a:r>
              <a:rPr lang="en-US" sz="1412" spc="-9" dirty="0" smtClean="0">
                <a:solidFill>
                  <a:srgbClr val="000000"/>
                </a:solidFill>
              </a:rPr>
              <a:t>r</a:t>
            </a:r>
            <a:r>
              <a:rPr lang="en-US" sz="1412" spc="13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pac</a:t>
            </a:r>
            <a:r>
              <a:rPr lang="en-US" sz="1412" spc="-35" dirty="0" smtClean="0">
                <a:solidFill>
                  <a:srgbClr val="000000"/>
                </a:solidFill>
              </a:rPr>
              <a:t>k</a:t>
            </a:r>
            <a:r>
              <a:rPr lang="en-US" sz="1412" spc="-9" dirty="0" smtClean="0">
                <a:solidFill>
                  <a:srgbClr val="000000"/>
                </a:solidFill>
              </a:rPr>
              <a:t>a</a:t>
            </a:r>
            <a:r>
              <a:rPr lang="en-US" sz="1412" spc="-18" dirty="0" smtClean="0">
                <a:solidFill>
                  <a:srgbClr val="000000"/>
                </a:solidFill>
              </a:rPr>
              <a:t>g</a:t>
            </a:r>
            <a:r>
              <a:rPr lang="en-US" sz="1412" spc="-9" dirty="0" smtClean="0">
                <a:solidFill>
                  <a:srgbClr val="000000"/>
                </a:solidFill>
              </a:rPr>
              <a:t>es</a:t>
            </a:r>
            <a:r>
              <a:rPr lang="en-US" sz="1412" spc="-13" dirty="0" smtClean="0">
                <a:solidFill>
                  <a:srgbClr val="000000"/>
                </a:solidFill>
              </a:rPr>
              <a:t> </a:t>
            </a:r>
            <a:r>
              <a:rPr lang="en-US" sz="1412" spc="-31" dirty="0" smtClean="0">
                <a:solidFill>
                  <a:srgbClr val="000000"/>
                </a:solidFill>
              </a:rPr>
              <a:t>av</a:t>
            </a:r>
            <a:r>
              <a:rPr lang="en-US" sz="1412" spc="-9" dirty="0" smtClean="0">
                <a:solidFill>
                  <a:srgbClr val="000000"/>
                </a:solidFill>
              </a:rPr>
              <a:t>ailable</a:t>
            </a:r>
            <a:r>
              <a:rPr lang="en-US" sz="1412" spc="-40" dirty="0" smtClean="0">
                <a:solidFill>
                  <a:srgbClr val="000000"/>
                </a:solidFill>
              </a:rPr>
              <a:t> </a:t>
            </a:r>
            <a:r>
              <a:rPr lang="en-US" sz="1412" spc="-35" dirty="0" smtClean="0">
                <a:solidFill>
                  <a:srgbClr val="000000"/>
                </a:solidFill>
              </a:rPr>
              <a:t>f</a:t>
            </a:r>
            <a:r>
              <a:rPr lang="en-US" sz="1412" spc="-13" dirty="0" smtClean="0">
                <a:solidFill>
                  <a:srgbClr val="000000"/>
                </a:solidFill>
              </a:rPr>
              <a:t>o</a:t>
            </a:r>
            <a:r>
              <a:rPr lang="en-US" sz="1412" spc="-9" dirty="0" smtClean="0">
                <a:solidFill>
                  <a:srgbClr val="000000"/>
                </a:solidFill>
              </a:rPr>
              <a:t>r</a:t>
            </a:r>
            <a:r>
              <a:rPr lang="en-US" sz="1412" spc="13" dirty="0" smtClean="0">
                <a:solidFill>
                  <a:srgbClr val="000000"/>
                </a:solidFill>
              </a:rPr>
              <a:t> </a:t>
            </a:r>
            <a:r>
              <a:rPr lang="en-US" sz="1412" spc="-4" dirty="0" smtClean="0">
                <a:solidFill>
                  <a:srgbClr val="000000"/>
                </a:solidFill>
              </a:rPr>
              <a:t>all</a:t>
            </a:r>
            <a:r>
              <a:rPr lang="en-US" sz="1412" spc="-18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mar</a:t>
            </a:r>
            <a:r>
              <a:rPr lang="en-US" sz="1412" spc="-57" dirty="0" smtClean="0">
                <a:solidFill>
                  <a:srgbClr val="000000"/>
                </a:solidFill>
              </a:rPr>
              <a:t>k</a:t>
            </a:r>
            <a:r>
              <a:rPr lang="en-US" sz="1412" spc="-22" dirty="0" smtClean="0">
                <a:solidFill>
                  <a:srgbClr val="000000"/>
                </a:solidFill>
              </a:rPr>
              <a:t>e</a:t>
            </a:r>
            <a:r>
              <a:rPr lang="en-US" sz="1412" spc="-4" dirty="0" smtClean="0">
                <a:solidFill>
                  <a:srgbClr val="000000"/>
                </a:solidFill>
              </a:rPr>
              <a:t>t</a:t>
            </a:r>
            <a:r>
              <a:rPr lang="en-US" sz="1412" spc="-9" dirty="0" smtClean="0">
                <a:solidFill>
                  <a:srgbClr val="000000"/>
                </a:solidFill>
              </a:rPr>
              <a:t>s</a:t>
            </a:r>
            <a:r>
              <a:rPr lang="en-US" sz="1412" spc="18" dirty="0" smtClean="0">
                <a:solidFill>
                  <a:srgbClr val="000000"/>
                </a:solidFill>
              </a:rPr>
              <a:t> </a:t>
            </a:r>
            <a:r>
              <a:rPr lang="en-US" sz="1412" spc="-4" dirty="0" smtClean="0">
                <a:solidFill>
                  <a:srgbClr val="000000"/>
                </a:solidFill>
              </a:rPr>
              <a:t>‐</a:t>
            </a:r>
            <a:r>
              <a:rPr lang="en-US" sz="1412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Ques</a:t>
            </a:r>
            <a:r>
              <a:rPr lang="en-US" sz="1412" spc="-9" dirty="0" smtClean="0">
                <a:solidFill>
                  <a:srgbClr val="000000"/>
                </a:solidFill>
              </a:rPr>
              <a:t>t</a:t>
            </a:r>
            <a:r>
              <a:rPr lang="en-US" sz="1412" dirty="0" smtClean="0">
                <a:solidFill>
                  <a:srgbClr val="000000"/>
                </a:solidFill>
              </a:rPr>
              <a:t>i</a:t>
            </a:r>
            <a:r>
              <a:rPr lang="en-US" sz="1412" spc="-13" dirty="0" smtClean="0">
                <a:solidFill>
                  <a:srgbClr val="000000"/>
                </a:solidFill>
              </a:rPr>
              <a:t>on</a:t>
            </a:r>
            <a:r>
              <a:rPr lang="en-US" sz="1412" spc="-9" dirty="0" smtClean="0">
                <a:solidFill>
                  <a:srgbClr val="000000"/>
                </a:solidFill>
              </a:rPr>
              <a:t>s</a:t>
            </a:r>
            <a:r>
              <a:rPr lang="en-US" sz="1412" spc="9" dirty="0" smtClean="0">
                <a:solidFill>
                  <a:srgbClr val="000000"/>
                </a:solidFill>
              </a:rPr>
              <a:t> </a:t>
            </a:r>
            <a:r>
              <a:rPr lang="en-US" sz="1412" spc="-9" dirty="0" smtClean="0">
                <a:solidFill>
                  <a:srgbClr val="000000"/>
                </a:solidFill>
              </a:rPr>
              <a:t>should</a:t>
            </a:r>
            <a:r>
              <a:rPr lang="en-US" sz="1412" spc="-13" dirty="0" smtClean="0">
                <a:solidFill>
                  <a:srgbClr val="000000"/>
                </a:solidFill>
              </a:rPr>
              <a:t> </a:t>
            </a:r>
            <a:r>
              <a:rPr lang="en-US" sz="1412" spc="-9" dirty="0" smtClean="0">
                <a:solidFill>
                  <a:srgbClr val="000000"/>
                </a:solidFill>
              </a:rPr>
              <a:t>be</a:t>
            </a:r>
            <a:r>
              <a:rPr lang="en-US" sz="1412" spc="4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di</a:t>
            </a:r>
            <a:r>
              <a:rPr lang="en-US" sz="1412" spc="-35" dirty="0" smtClean="0">
                <a:solidFill>
                  <a:srgbClr val="000000"/>
                </a:solidFill>
              </a:rPr>
              <a:t>r</a:t>
            </a:r>
            <a:r>
              <a:rPr lang="en-US" sz="1412" spc="-13" dirty="0" smtClean="0">
                <a:solidFill>
                  <a:srgbClr val="000000"/>
                </a:solidFill>
              </a:rPr>
              <a:t>ecte</a:t>
            </a:r>
            <a:r>
              <a:rPr lang="en-US" sz="1412" spc="-9" dirty="0" smtClean="0">
                <a:solidFill>
                  <a:srgbClr val="000000"/>
                </a:solidFill>
              </a:rPr>
              <a:t>d</a:t>
            </a:r>
            <a:r>
              <a:rPr lang="en-US" sz="1412" spc="9" dirty="0" smtClean="0">
                <a:solidFill>
                  <a:srgbClr val="000000"/>
                </a:solidFill>
              </a:rPr>
              <a:t> </a:t>
            </a:r>
            <a:r>
              <a:rPr lang="en-US" sz="1412" spc="-18" dirty="0" smtClean="0">
                <a:solidFill>
                  <a:srgbClr val="000000"/>
                </a:solidFill>
              </a:rPr>
              <a:t>t</a:t>
            </a:r>
            <a:r>
              <a:rPr lang="en-US" sz="1412" spc="-9" dirty="0" smtClean="0">
                <a:solidFill>
                  <a:srgbClr val="000000"/>
                </a:solidFill>
              </a:rPr>
              <a:t>o</a:t>
            </a:r>
            <a:r>
              <a:rPr lang="en-US" sz="1412" spc="4" dirty="0" smtClean="0">
                <a:solidFill>
                  <a:srgbClr val="000000"/>
                </a:solidFill>
              </a:rPr>
              <a:t> </a:t>
            </a:r>
            <a:r>
              <a:rPr lang="en-US" sz="1412" spc="-9" dirty="0" smtClean="0">
                <a:solidFill>
                  <a:srgbClr val="000000"/>
                </a:solidFill>
              </a:rPr>
              <a:t>lo</a:t>
            </a:r>
            <a:r>
              <a:rPr lang="en-US" sz="1412" spc="-22" dirty="0" smtClean="0">
                <a:solidFill>
                  <a:srgbClr val="000000"/>
                </a:solidFill>
              </a:rPr>
              <a:t>c</a:t>
            </a:r>
            <a:r>
              <a:rPr lang="en-US" sz="1412" spc="-9" dirty="0" smtClean="0">
                <a:solidFill>
                  <a:srgbClr val="000000"/>
                </a:solidFill>
              </a:rPr>
              <a:t>al sales</a:t>
            </a:r>
            <a:r>
              <a:rPr lang="en-US" sz="1412" spc="-4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managemen</a:t>
            </a:r>
            <a:r>
              <a:rPr lang="en-US" sz="1412" spc="-4" dirty="0" smtClean="0">
                <a:solidFill>
                  <a:srgbClr val="000000"/>
                </a:solidFill>
              </a:rPr>
              <a:t>t.</a:t>
            </a:r>
            <a:endParaRPr lang="en-US" sz="1412" dirty="0"/>
          </a:p>
        </p:txBody>
      </p:sp>
      <p:sp>
        <p:nvSpPr>
          <p:cNvPr id="55" name="TextBox 54"/>
          <p:cNvSpPr txBox="1"/>
          <p:nvPr/>
        </p:nvSpPr>
        <p:spPr>
          <a:xfrm>
            <a:off x="358165" y="1030538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Big Red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8165" y="1703885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Lemon-Lime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8165" y="3311698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Citrus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8165" y="2356958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Root Beer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8165" y="4865211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Cola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65" y="5558096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All Other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8165" y="4271767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Ale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9" y="1559547"/>
            <a:ext cx="2688336" cy="6400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9" y="2231856"/>
            <a:ext cx="2688336" cy="6400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9" y="3579127"/>
            <a:ext cx="4032503" cy="64008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7" y="4831535"/>
            <a:ext cx="2688336" cy="64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9" y="892109"/>
            <a:ext cx="3362554" cy="640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7" y="4247500"/>
            <a:ext cx="6338620" cy="548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7" y="2900180"/>
            <a:ext cx="4706721" cy="640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35" y="5503380"/>
            <a:ext cx="2018385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CSD Brand Flow – Southeast Region</a:t>
            </a:r>
          </a:p>
        </p:txBody>
      </p:sp>
      <p:sp>
        <p:nvSpPr>
          <p:cNvPr id="14" name="object 11"/>
          <p:cNvSpPr/>
          <p:nvPr/>
        </p:nvSpPr>
        <p:spPr>
          <a:xfrm>
            <a:off x="7237392" y="4492648"/>
            <a:ext cx="367552" cy="764241"/>
          </a:xfrm>
          <a:custGeom>
            <a:avLst/>
            <a:gdLst/>
            <a:ahLst/>
            <a:cxnLst/>
            <a:rect l="l" t="t" r="r" b="b"/>
            <a:pathLst>
              <a:path w="416559" h="866139">
                <a:moveTo>
                  <a:pt x="126491" y="678180"/>
                </a:moveTo>
                <a:lnTo>
                  <a:pt x="126491" y="611124"/>
                </a:lnTo>
                <a:lnTo>
                  <a:pt x="0" y="739140"/>
                </a:lnTo>
                <a:lnTo>
                  <a:pt x="25907" y="765048"/>
                </a:lnTo>
                <a:lnTo>
                  <a:pt x="25907" y="729996"/>
                </a:lnTo>
                <a:lnTo>
                  <a:pt x="35123" y="739068"/>
                </a:lnTo>
                <a:lnTo>
                  <a:pt x="102107" y="672084"/>
                </a:lnTo>
                <a:lnTo>
                  <a:pt x="102107" y="641604"/>
                </a:lnTo>
                <a:lnTo>
                  <a:pt x="123443" y="650748"/>
                </a:lnTo>
                <a:lnTo>
                  <a:pt x="123443" y="678180"/>
                </a:lnTo>
                <a:lnTo>
                  <a:pt x="126491" y="678180"/>
                </a:lnTo>
                <a:close/>
              </a:path>
              <a:path w="416559" h="866139">
                <a:moveTo>
                  <a:pt x="35123" y="739068"/>
                </a:moveTo>
                <a:lnTo>
                  <a:pt x="25907" y="729996"/>
                </a:lnTo>
                <a:lnTo>
                  <a:pt x="25907" y="748284"/>
                </a:lnTo>
                <a:lnTo>
                  <a:pt x="35123" y="739068"/>
                </a:lnTo>
                <a:close/>
              </a:path>
              <a:path w="416559" h="866139">
                <a:moveTo>
                  <a:pt x="123443" y="826008"/>
                </a:moveTo>
                <a:lnTo>
                  <a:pt x="35123" y="739068"/>
                </a:lnTo>
                <a:lnTo>
                  <a:pt x="25907" y="748284"/>
                </a:lnTo>
                <a:lnTo>
                  <a:pt x="25907" y="765048"/>
                </a:lnTo>
                <a:lnTo>
                  <a:pt x="102107" y="841247"/>
                </a:lnTo>
                <a:lnTo>
                  <a:pt x="102107" y="835152"/>
                </a:lnTo>
                <a:lnTo>
                  <a:pt x="123443" y="826008"/>
                </a:lnTo>
                <a:close/>
              </a:path>
              <a:path w="416559" h="866139">
                <a:moveTo>
                  <a:pt x="123443" y="650748"/>
                </a:moveTo>
                <a:lnTo>
                  <a:pt x="102107" y="641604"/>
                </a:lnTo>
                <a:lnTo>
                  <a:pt x="102107" y="672084"/>
                </a:lnTo>
                <a:lnTo>
                  <a:pt x="123443" y="650748"/>
                </a:lnTo>
                <a:close/>
              </a:path>
              <a:path w="416559" h="866139">
                <a:moveTo>
                  <a:pt x="123443" y="678180"/>
                </a:moveTo>
                <a:lnTo>
                  <a:pt x="123443" y="650748"/>
                </a:lnTo>
                <a:lnTo>
                  <a:pt x="102107" y="672084"/>
                </a:lnTo>
                <a:lnTo>
                  <a:pt x="102107" y="702564"/>
                </a:lnTo>
                <a:lnTo>
                  <a:pt x="114299" y="702564"/>
                </a:lnTo>
                <a:lnTo>
                  <a:pt x="114299" y="678180"/>
                </a:lnTo>
                <a:lnTo>
                  <a:pt x="123443" y="678180"/>
                </a:lnTo>
                <a:close/>
              </a:path>
              <a:path w="416559" h="866139">
                <a:moveTo>
                  <a:pt x="403859" y="774192"/>
                </a:moveTo>
                <a:lnTo>
                  <a:pt x="102107" y="774192"/>
                </a:lnTo>
                <a:lnTo>
                  <a:pt x="102107" y="805005"/>
                </a:lnTo>
                <a:lnTo>
                  <a:pt x="114299" y="817006"/>
                </a:lnTo>
                <a:lnTo>
                  <a:pt x="114299" y="800100"/>
                </a:lnTo>
                <a:lnTo>
                  <a:pt x="126491" y="786384"/>
                </a:lnTo>
                <a:lnTo>
                  <a:pt x="126491" y="800100"/>
                </a:lnTo>
                <a:lnTo>
                  <a:pt x="391667" y="800100"/>
                </a:lnTo>
                <a:lnTo>
                  <a:pt x="391667" y="786384"/>
                </a:lnTo>
                <a:lnTo>
                  <a:pt x="403859" y="774192"/>
                </a:lnTo>
                <a:close/>
              </a:path>
              <a:path w="416559" h="866139">
                <a:moveTo>
                  <a:pt x="123443" y="862583"/>
                </a:moveTo>
                <a:lnTo>
                  <a:pt x="123443" y="826008"/>
                </a:lnTo>
                <a:lnTo>
                  <a:pt x="102107" y="835152"/>
                </a:lnTo>
                <a:lnTo>
                  <a:pt x="102107" y="841247"/>
                </a:lnTo>
                <a:lnTo>
                  <a:pt x="123443" y="862583"/>
                </a:lnTo>
                <a:close/>
              </a:path>
              <a:path w="416559" h="866139">
                <a:moveTo>
                  <a:pt x="307847" y="678180"/>
                </a:moveTo>
                <a:lnTo>
                  <a:pt x="114299" y="678180"/>
                </a:lnTo>
                <a:lnTo>
                  <a:pt x="126491" y="690372"/>
                </a:lnTo>
                <a:lnTo>
                  <a:pt x="126491" y="702564"/>
                </a:lnTo>
                <a:lnTo>
                  <a:pt x="294131" y="702564"/>
                </a:lnTo>
                <a:lnTo>
                  <a:pt x="294131" y="690372"/>
                </a:lnTo>
                <a:lnTo>
                  <a:pt x="307847" y="678180"/>
                </a:lnTo>
                <a:close/>
              </a:path>
              <a:path w="416559" h="866139">
                <a:moveTo>
                  <a:pt x="126491" y="702564"/>
                </a:moveTo>
                <a:lnTo>
                  <a:pt x="126491" y="690372"/>
                </a:lnTo>
                <a:lnTo>
                  <a:pt x="114299" y="678180"/>
                </a:lnTo>
                <a:lnTo>
                  <a:pt x="114299" y="702564"/>
                </a:lnTo>
                <a:lnTo>
                  <a:pt x="126491" y="702564"/>
                </a:lnTo>
                <a:close/>
              </a:path>
              <a:path w="416559" h="866139">
                <a:moveTo>
                  <a:pt x="126491" y="800100"/>
                </a:moveTo>
                <a:lnTo>
                  <a:pt x="126491" y="786384"/>
                </a:lnTo>
                <a:lnTo>
                  <a:pt x="114299" y="800100"/>
                </a:lnTo>
                <a:lnTo>
                  <a:pt x="126491" y="800100"/>
                </a:lnTo>
                <a:close/>
              </a:path>
              <a:path w="416559" h="866139">
                <a:moveTo>
                  <a:pt x="126491" y="865632"/>
                </a:moveTo>
                <a:lnTo>
                  <a:pt x="126491" y="800100"/>
                </a:lnTo>
                <a:lnTo>
                  <a:pt x="114299" y="800100"/>
                </a:lnTo>
                <a:lnTo>
                  <a:pt x="114299" y="817006"/>
                </a:lnTo>
                <a:lnTo>
                  <a:pt x="123443" y="826008"/>
                </a:lnTo>
                <a:lnTo>
                  <a:pt x="123443" y="862583"/>
                </a:lnTo>
                <a:lnTo>
                  <a:pt x="126491" y="865632"/>
                </a:lnTo>
                <a:close/>
              </a:path>
              <a:path w="416559" h="866139">
                <a:moveTo>
                  <a:pt x="416051" y="800100"/>
                </a:moveTo>
                <a:lnTo>
                  <a:pt x="416051" y="0"/>
                </a:lnTo>
                <a:lnTo>
                  <a:pt x="294131" y="0"/>
                </a:lnTo>
                <a:lnTo>
                  <a:pt x="294131" y="678180"/>
                </a:lnTo>
                <a:lnTo>
                  <a:pt x="307847" y="678180"/>
                </a:lnTo>
                <a:lnTo>
                  <a:pt x="307847" y="25908"/>
                </a:lnTo>
                <a:lnTo>
                  <a:pt x="320039" y="13715"/>
                </a:lnTo>
                <a:lnTo>
                  <a:pt x="320039" y="25908"/>
                </a:lnTo>
                <a:lnTo>
                  <a:pt x="391667" y="25907"/>
                </a:lnTo>
                <a:lnTo>
                  <a:pt x="391667" y="13715"/>
                </a:lnTo>
                <a:lnTo>
                  <a:pt x="403859" y="25907"/>
                </a:lnTo>
                <a:lnTo>
                  <a:pt x="403859" y="800100"/>
                </a:lnTo>
                <a:lnTo>
                  <a:pt x="416051" y="800100"/>
                </a:lnTo>
                <a:close/>
              </a:path>
              <a:path w="416559" h="866139">
                <a:moveTo>
                  <a:pt x="320039" y="702564"/>
                </a:moveTo>
                <a:lnTo>
                  <a:pt x="320039" y="25908"/>
                </a:lnTo>
                <a:lnTo>
                  <a:pt x="307847" y="25908"/>
                </a:lnTo>
                <a:lnTo>
                  <a:pt x="307847" y="678180"/>
                </a:lnTo>
                <a:lnTo>
                  <a:pt x="294131" y="690372"/>
                </a:lnTo>
                <a:lnTo>
                  <a:pt x="294131" y="702564"/>
                </a:lnTo>
                <a:lnTo>
                  <a:pt x="320039" y="702564"/>
                </a:lnTo>
                <a:close/>
              </a:path>
              <a:path w="416559" h="866139">
                <a:moveTo>
                  <a:pt x="320039" y="25908"/>
                </a:moveTo>
                <a:lnTo>
                  <a:pt x="320039" y="13715"/>
                </a:lnTo>
                <a:lnTo>
                  <a:pt x="307847" y="25908"/>
                </a:lnTo>
                <a:lnTo>
                  <a:pt x="320039" y="25908"/>
                </a:lnTo>
                <a:close/>
              </a:path>
              <a:path w="416559" h="866139">
                <a:moveTo>
                  <a:pt x="403859" y="25907"/>
                </a:moveTo>
                <a:lnTo>
                  <a:pt x="391667" y="13715"/>
                </a:lnTo>
                <a:lnTo>
                  <a:pt x="391667" y="25907"/>
                </a:lnTo>
                <a:lnTo>
                  <a:pt x="403859" y="25907"/>
                </a:lnTo>
                <a:close/>
              </a:path>
              <a:path w="416559" h="866139">
                <a:moveTo>
                  <a:pt x="403859" y="774192"/>
                </a:moveTo>
                <a:lnTo>
                  <a:pt x="403859" y="25907"/>
                </a:lnTo>
                <a:lnTo>
                  <a:pt x="391667" y="25907"/>
                </a:lnTo>
                <a:lnTo>
                  <a:pt x="391667" y="774192"/>
                </a:lnTo>
                <a:lnTo>
                  <a:pt x="403859" y="774192"/>
                </a:lnTo>
                <a:close/>
              </a:path>
              <a:path w="416559" h="866139">
                <a:moveTo>
                  <a:pt x="403859" y="800100"/>
                </a:moveTo>
                <a:lnTo>
                  <a:pt x="403859" y="774192"/>
                </a:lnTo>
                <a:lnTo>
                  <a:pt x="391667" y="786384"/>
                </a:lnTo>
                <a:lnTo>
                  <a:pt x="391667" y="800100"/>
                </a:lnTo>
                <a:lnTo>
                  <a:pt x="403859" y="800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 dirty="0">
              <a:solidFill>
                <a:prstClr val="black"/>
              </a:solidFill>
            </a:endParaRPr>
          </a:p>
        </p:txBody>
      </p:sp>
      <p:sp>
        <p:nvSpPr>
          <p:cNvPr id="60" name="Slide Number Placeholder 31"/>
          <p:cNvSpPr txBox="1">
            <a:spLocks/>
          </p:cNvSpPr>
          <p:nvPr/>
        </p:nvSpPr>
        <p:spPr>
          <a:xfrm>
            <a:off x="2121274" y="6251034"/>
            <a:ext cx="4901453" cy="4595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06" algn="ctr">
              <a:lnSpc>
                <a:spcPts val="1504"/>
              </a:lnSpc>
            </a:pPr>
            <a:r>
              <a:rPr lang="en-US" sz="1412" spc="-9" dirty="0" smtClean="0">
                <a:solidFill>
                  <a:srgbClr val="000000"/>
                </a:solidFill>
              </a:rPr>
              <a:t>Not</a:t>
            </a:r>
            <a:r>
              <a:rPr lang="en-US" sz="1412" spc="9" dirty="0" smtClean="0">
                <a:solidFill>
                  <a:srgbClr val="000000"/>
                </a:solidFill>
              </a:rPr>
              <a:t> </a:t>
            </a:r>
            <a:r>
              <a:rPr lang="en-US" sz="1412" spc="-4" dirty="0" smtClean="0">
                <a:solidFill>
                  <a:srgbClr val="000000"/>
                </a:solidFill>
              </a:rPr>
              <a:t>all</a:t>
            </a:r>
            <a:r>
              <a:rPr lang="en-US" sz="1412" spc="-18" dirty="0" smtClean="0">
                <a:solidFill>
                  <a:srgbClr val="000000"/>
                </a:solidFill>
              </a:rPr>
              <a:t> </a:t>
            </a:r>
            <a:r>
              <a:rPr lang="en-US" sz="1412" spc="-9" dirty="0" smtClean="0">
                <a:solidFill>
                  <a:srgbClr val="000000"/>
                </a:solidFill>
              </a:rPr>
              <a:t>b</a:t>
            </a:r>
            <a:r>
              <a:rPr lang="en-US" sz="1412" spc="-44" dirty="0" smtClean="0">
                <a:solidFill>
                  <a:srgbClr val="000000"/>
                </a:solidFill>
              </a:rPr>
              <a:t>r</a:t>
            </a:r>
            <a:r>
              <a:rPr lang="en-US" sz="1412" spc="-9" dirty="0" smtClean="0">
                <a:solidFill>
                  <a:srgbClr val="000000"/>
                </a:solidFill>
              </a:rPr>
              <a:t>ands</a:t>
            </a:r>
            <a:r>
              <a:rPr lang="en-US" sz="1412" spc="9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o</a:t>
            </a:r>
            <a:r>
              <a:rPr lang="en-US" sz="1412" spc="-9" dirty="0" smtClean="0">
                <a:solidFill>
                  <a:srgbClr val="000000"/>
                </a:solidFill>
              </a:rPr>
              <a:t>r</a:t>
            </a:r>
            <a:r>
              <a:rPr lang="en-US" sz="1412" spc="13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pac</a:t>
            </a:r>
            <a:r>
              <a:rPr lang="en-US" sz="1412" spc="-35" dirty="0" smtClean="0">
                <a:solidFill>
                  <a:srgbClr val="000000"/>
                </a:solidFill>
              </a:rPr>
              <a:t>k</a:t>
            </a:r>
            <a:r>
              <a:rPr lang="en-US" sz="1412" spc="-9" dirty="0" smtClean="0">
                <a:solidFill>
                  <a:srgbClr val="000000"/>
                </a:solidFill>
              </a:rPr>
              <a:t>a</a:t>
            </a:r>
            <a:r>
              <a:rPr lang="en-US" sz="1412" spc="-18" dirty="0" smtClean="0">
                <a:solidFill>
                  <a:srgbClr val="000000"/>
                </a:solidFill>
              </a:rPr>
              <a:t>g</a:t>
            </a:r>
            <a:r>
              <a:rPr lang="en-US" sz="1412" spc="-9" dirty="0" smtClean="0">
                <a:solidFill>
                  <a:srgbClr val="000000"/>
                </a:solidFill>
              </a:rPr>
              <a:t>es</a:t>
            </a:r>
            <a:r>
              <a:rPr lang="en-US" sz="1412" spc="-13" dirty="0" smtClean="0">
                <a:solidFill>
                  <a:srgbClr val="000000"/>
                </a:solidFill>
              </a:rPr>
              <a:t> </a:t>
            </a:r>
            <a:r>
              <a:rPr lang="en-US" sz="1412" spc="-31" dirty="0" smtClean="0">
                <a:solidFill>
                  <a:srgbClr val="000000"/>
                </a:solidFill>
              </a:rPr>
              <a:t>av</a:t>
            </a:r>
            <a:r>
              <a:rPr lang="en-US" sz="1412" spc="-9" dirty="0" smtClean="0">
                <a:solidFill>
                  <a:srgbClr val="000000"/>
                </a:solidFill>
              </a:rPr>
              <a:t>ailable</a:t>
            </a:r>
            <a:r>
              <a:rPr lang="en-US" sz="1412" spc="-40" dirty="0" smtClean="0">
                <a:solidFill>
                  <a:srgbClr val="000000"/>
                </a:solidFill>
              </a:rPr>
              <a:t> </a:t>
            </a:r>
            <a:r>
              <a:rPr lang="en-US" sz="1412" spc="-35" dirty="0" smtClean="0">
                <a:solidFill>
                  <a:srgbClr val="000000"/>
                </a:solidFill>
              </a:rPr>
              <a:t>f</a:t>
            </a:r>
            <a:r>
              <a:rPr lang="en-US" sz="1412" spc="-13" dirty="0" smtClean="0">
                <a:solidFill>
                  <a:srgbClr val="000000"/>
                </a:solidFill>
              </a:rPr>
              <a:t>o</a:t>
            </a:r>
            <a:r>
              <a:rPr lang="en-US" sz="1412" spc="-9" dirty="0" smtClean="0">
                <a:solidFill>
                  <a:srgbClr val="000000"/>
                </a:solidFill>
              </a:rPr>
              <a:t>r</a:t>
            </a:r>
            <a:r>
              <a:rPr lang="en-US" sz="1412" spc="13" dirty="0" smtClean="0">
                <a:solidFill>
                  <a:srgbClr val="000000"/>
                </a:solidFill>
              </a:rPr>
              <a:t> </a:t>
            </a:r>
            <a:r>
              <a:rPr lang="en-US" sz="1412" spc="-4" dirty="0" smtClean="0">
                <a:solidFill>
                  <a:srgbClr val="000000"/>
                </a:solidFill>
              </a:rPr>
              <a:t>all</a:t>
            </a:r>
            <a:r>
              <a:rPr lang="en-US" sz="1412" spc="-18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mar</a:t>
            </a:r>
            <a:r>
              <a:rPr lang="en-US" sz="1412" spc="-57" dirty="0" smtClean="0">
                <a:solidFill>
                  <a:srgbClr val="000000"/>
                </a:solidFill>
              </a:rPr>
              <a:t>k</a:t>
            </a:r>
            <a:r>
              <a:rPr lang="en-US" sz="1412" spc="-22" dirty="0" smtClean="0">
                <a:solidFill>
                  <a:srgbClr val="000000"/>
                </a:solidFill>
              </a:rPr>
              <a:t>e</a:t>
            </a:r>
            <a:r>
              <a:rPr lang="en-US" sz="1412" spc="-4" dirty="0" smtClean="0">
                <a:solidFill>
                  <a:srgbClr val="000000"/>
                </a:solidFill>
              </a:rPr>
              <a:t>t</a:t>
            </a:r>
            <a:r>
              <a:rPr lang="en-US" sz="1412" spc="-9" dirty="0" smtClean="0">
                <a:solidFill>
                  <a:srgbClr val="000000"/>
                </a:solidFill>
              </a:rPr>
              <a:t>s</a:t>
            </a:r>
            <a:r>
              <a:rPr lang="en-US" sz="1412" spc="18" dirty="0" smtClean="0">
                <a:solidFill>
                  <a:srgbClr val="000000"/>
                </a:solidFill>
              </a:rPr>
              <a:t> </a:t>
            </a:r>
            <a:r>
              <a:rPr lang="en-US" sz="1412" spc="-4" dirty="0" smtClean="0">
                <a:solidFill>
                  <a:srgbClr val="000000"/>
                </a:solidFill>
              </a:rPr>
              <a:t>‐</a:t>
            </a:r>
            <a:r>
              <a:rPr lang="en-US" sz="1412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Ques</a:t>
            </a:r>
            <a:r>
              <a:rPr lang="en-US" sz="1412" spc="-9" dirty="0" smtClean="0">
                <a:solidFill>
                  <a:srgbClr val="000000"/>
                </a:solidFill>
              </a:rPr>
              <a:t>t</a:t>
            </a:r>
            <a:r>
              <a:rPr lang="en-US" sz="1412" dirty="0" smtClean="0">
                <a:solidFill>
                  <a:srgbClr val="000000"/>
                </a:solidFill>
              </a:rPr>
              <a:t>i</a:t>
            </a:r>
            <a:r>
              <a:rPr lang="en-US" sz="1412" spc="-13" dirty="0" smtClean="0">
                <a:solidFill>
                  <a:srgbClr val="000000"/>
                </a:solidFill>
              </a:rPr>
              <a:t>on</a:t>
            </a:r>
            <a:r>
              <a:rPr lang="en-US" sz="1412" spc="-9" dirty="0" smtClean="0">
                <a:solidFill>
                  <a:srgbClr val="000000"/>
                </a:solidFill>
              </a:rPr>
              <a:t>s</a:t>
            </a:r>
            <a:r>
              <a:rPr lang="en-US" sz="1412" spc="9" dirty="0" smtClean="0">
                <a:solidFill>
                  <a:srgbClr val="000000"/>
                </a:solidFill>
              </a:rPr>
              <a:t> </a:t>
            </a:r>
            <a:r>
              <a:rPr lang="en-US" sz="1412" spc="-9" dirty="0" smtClean="0">
                <a:solidFill>
                  <a:srgbClr val="000000"/>
                </a:solidFill>
              </a:rPr>
              <a:t>should</a:t>
            </a:r>
            <a:r>
              <a:rPr lang="en-US" sz="1412" spc="-13" dirty="0" smtClean="0">
                <a:solidFill>
                  <a:srgbClr val="000000"/>
                </a:solidFill>
              </a:rPr>
              <a:t> </a:t>
            </a:r>
            <a:r>
              <a:rPr lang="en-US" sz="1412" spc="-9" dirty="0" smtClean="0">
                <a:solidFill>
                  <a:srgbClr val="000000"/>
                </a:solidFill>
              </a:rPr>
              <a:t>be</a:t>
            </a:r>
            <a:r>
              <a:rPr lang="en-US" sz="1412" spc="4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di</a:t>
            </a:r>
            <a:r>
              <a:rPr lang="en-US" sz="1412" spc="-35" dirty="0" smtClean="0">
                <a:solidFill>
                  <a:srgbClr val="000000"/>
                </a:solidFill>
              </a:rPr>
              <a:t>r</a:t>
            </a:r>
            <a:r>
              <a:rPr lang="en-US" sz="1412" spc="-13" dirty="0" smtClean="0">
                <a:solidFill>
                  <a:srgbClr val="000000"/>
                </a:solidFill>
              </a:rPr>
              <a:t>ecte</a:t>
            </a:r>
            <a:r>
              <a:rPr lang="en-US" sz="1412" spc="-9" dirty="0" smtClean="0">
                <a:solidFill>
                  <a:srgbClr val="000000"/>
                </a:solidFill>
              </a:rPr>
              <a:t>d</a:t>
            </a:r>
            <a:r>
              <a:rPr lang="en-US" sz="1412" spc="9" dirty="0" smtClean="0">
                <a:solidFill>
                  <a:srgbClr val="000000"/>
                </a:solidFill>
              </a:rPr>
              <a:t> </a:t>
            </a:r>
            <a:r>
              <a:rPr lang="en-US" sz="1412" spc="-18" dirty="0" smtClean="0">
                <a:solidFill>
                  <a:srgbClr val="000000"/>
                </a:solidFill>
              </a:rPr>
              <a:t>t</a:t>
            </a:r>
            <a:r>
              <a:rPr lang="en-US" sz="1412" spc="-9" dirty="0" smtClean="0">
                <a:solidFill>
                  <a:srgbClr val="000000"/>
                </a:solidFill>
              </a:rPr>
              <a:t>o</a:t>
            </a:r>
            <a:r>
              <a:rPr lang="en-US" sz="1412" spc="4" dirty="0" smtClean="0">
                <a:solidFill>
                  <a:srgbClr val="000000"/>
                </a:solidFill>
              </a:rPr>
              <a:t> </a:t>
            </a:r>
            <a:r>
              <a:rPr lang="en-US" sz="1412" spc="-9" dirty="0" smtClean="0">
                <a:solidFill>
                  <a:srgbClr val="000000"/>
                </a:solidFill>
              </a:rPr>
              <a:t>lo</a:t>
            </a:r>
            <a:r>
              <a:rPr lang="en-US" sz="1412" spc="-22" dirty="0" smtClean="0">
                <a:solidFill>
                  <a:srgbClr val="000000"/>
                </a:solidFill>
              </a:rPr>
              <a:t>c</a:t>
            </a:r>
            <a:r>
              <a:rPr lang="en-US" sz="1412" spc="-9" dirty="0" smtClean="0">
                <a:solidFill>
                  <a:srgbClr val="000000"/>
                </a:solidFill>
              </a:rPr>
              <a:t>al sales</a:t>
            </a:r>
            <a:r>
              <a:rPr lang="en-US" sz="1412" spc="-4" dirty="0" smtClean="0">
                <a:solidFill>
                  <a:srgbClr val="000000"/>
                </a:solidFill>
              </a:rPr>
              <a:t> </a:t>
            </a:r>
            <a:r>
              <a:rPr lang="en-US" sz="1412" spc="-13" dirty="0" smtClean="0">
                <a:solidFill>
                  <a:srgbClr val="000000"/>
                </a:solidFill>
              </a:rPr>
              <a:t>managemen</a:t>
            </a:r>
            <a:r>
              <a:rPr lang="en-US" sz="1412" spc="-4" dirty="0" smtClean="0">
                <a:solidFill>
                  <a:srgbClr val="000000"/>
                </a:solidFill>
              </a:rPr>
              <a:t>t.</a:t>
            </a:r>
            <a:endParaRPr lang="en-US" sz="1412" dirty="0"/>
          </a:p>
        </p:txBody>
      </p:sp>
      <p:sp>
        <p:nvSpPr>
          <p:cNvPr id="56" name="TextBox 55"/>
          <p:cNvSpPr txBox="1"/>
          <p:nvPr/>
        </p:nvSpPr>
        <p:spPr>
          <a:xfrm>
            <a:off x="358165" y="1030538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Lemon-Lime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8165" y="1915062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Root Beer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8165" y="3700391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All Other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58165" y="2756562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Citrus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8165" y="5307736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Cola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8165" y="4503798"/>
            <a:ext cx="1490959" cy="572728"/>
          </a:xfrm>
          <a:prstGeom prst="rect">
            <a:avLst/>
          </a:prstGeom>
          <a:noFill/>
        </p:spPr>
        <p:txBody>
          <a:bodyPr wrap="square" lIns="91440" tIns="91440" rIns="91440" bIns="91440" rtlCol="0" anchor="ctr">
            <a:no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Ale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4" y="974002"/>
            <a:ext cx="288036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17" y="1858526"/>
            <a:ext cx="288036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18" y="2727408"/>
            <a:ext cx="6720839" cy="64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4" y="3643855"/>
            <a:ext cx="4320539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17" y="4487609"/>
            <a:ext cx="6866838" cy="594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4" y="5251200"/>
            <a:ext cx="144018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Keurig Dr Pepper">
  <a:themeElements>
    <a:clrScheme name="KDP2">
      <a:dk1>
        <a:srgbClr val="141313"/>
      </a:dk1>
      <a:lt1>
        <a:srgbClr val="FFFFFF"/>
      </a:lt1>
      <a:dk2>
        <a:srgbClr val="443738"/>
      </a:dk2>
      <a:lt2>
        <a:srgbClr val="E0E0E0"/>
      </a:lt2>
      <a:accent1>
        <a:srgbClr val="CE0954"/>
      </a:accent1>
      <a:accent2>
        <a:srgbClr val="3FC7F2"/>
      </a:accent2>
      <a:accent3>
        <a:srgbClr val="7AC143"/>
      </a:accent3>
      <a:accent4>
        <a:srgbClr val="925041"/>
      </a:accent4>
      <a:accent5>
        <a:srgbClr val="981D97"/>
      </a:accent5>
      <a:accent6>
        <a:srgbClr val="FF9E00"/>
      </a:accent6>
      <a:hlink>
        <a:srgbClr val="C00043"/>
      </a:hlink>
      <a:folHlink>
        <a:srgbClr val="939393"/>
      </a:folHlink>
    </a:clrScheme>
    <a:fontScheme name="KDP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900"/>
          </a:spcBef>
          <a:defRPr sz="1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1440" tIns="91440" rIns="91440" bIns="91440" rtlCol="0" anchor="ctr">
        <a:noAutofit/>
      </a:bodyPr>
      <a:lstStyle>
        <a:defPPr algn="ctr">
          <a:defRPr sz="14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eurig Dr Pepper" id="{A61E8283-D77B-EA44-9603-3A46416B1295}" vid="{088449CC-9D3F-6B47-90A6-447EFAD62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Keurig Dr Pepper</Template>
  <TotalTime>5140</TotalTime>
  <Words>137</Words>
  <Application>Microsoft Office PowerPoint</Application>
  <PresentationFormat>On-screen Show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.AppleSystemUIFont</vt:lpstr>
      <vt:lpstr>Arial</vt:lpstr>
      <vt:lpstr>Arial Black</vt:lpstr>
      <vt:lpstr>Calibri</vt:lpstr>
      <vt:lpstr>Keurig Dr Pepper</vt:lpstr>
      <vt:lpstr>CSD Brand Flow – 7UP Markets</vt:lpstr>
      <vt:lpstr>CSD Brand Flow – Dr Pepper Markets</vt:lpstr>
      <vt:lpstr>CSD Brand Flow – Big Red Markets  South Texas </vt:lpstr>
      <vt:lpstr>CSD Brand Flow – Southeast Region</vt:lpstr>
    </vt:vector>
  </TitlesOfParts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Template</dc:title>
  <dc:creator>Morales, Lilly</dc:creator>
  <cp:lastModifiedBy>Kirkland</cp:lastModifiedBy>
  <cp:revision>396</cp:revision>
  <cp:lastPrinted>2019-05-16T20:34:07Z</cp:lastPrinted>
  <dcterms:created xsi:type="dcterms:W3CDTF">2018-09-13T19:45:07Z</dcterms:created>
  <dcterms:modified xsi:type="dcterms:W3CDTF">2019-11-14T04:11:03Z</dcterms:modified>
</cp:coreProperties>
</file>