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8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9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10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6" r:id="rId1"/>
    <p:sldMasterId id="2147483850" r:id="rId2"/>
    <p:sldMasterId id="2147484395" r:id="rId3"/>
    <p:sldMasterId id="2147484430" r:id="rId4"/>
    <p:sldMasterId id="2147484447" r:id="rId5"/>
    <p:sldMasterId id="2147484468" r:id="rId6"/>
    <p:sldMasterId id="2147484703" r:id="rId7"/>
    <p:sldMasterId id="2147484726" r:id="rId8"/>
    <p:sldMasterId id="2147484733" r:id="rId9"/>
    <p:sldMasterId id="2147484741" r:id="rId10"/>
    <p:sldMasterId id="2147484745" r:id="rId11"/>
  </p:sldMasterIdLst>
  <p:notesMasterIdLst>
    <p:notesMasterId r:id="rId67"/>
  </p:notesMasterIdLst>
  <p:sldIdLst>
    <p:sldId id="886" r:id="rId12"/>
    <p:sldId id="885" r:id="rId13"/>
    <p:sldId id="818" r:id="rId14"/>
    <p:sldId id="700" r:id="rId15"/>
    <p:sldId id="816" r:id="rId16"/>
    <p:sldId id="767" r:id="rId17"/>
    <p:sldId id="820" r:id="rId18"/>
    <p:sldId id="823" r:id="rId19"/>
    <p:sldId id="695" r:id="rId20"/>
    <p:sldId id="696" r:id="rId21"/>
    <p:sldId id="690" r:id="rId22"/>
    <p:sldId id="798" r:id="rId23"/>
    <p:sldId id="765" r:id="rId24"/>
    <p:sldId id="824" r:id="rId25"/>
    <p:sldId id="825" r:id="rId26"/>
    <p:sldId id="868" r:id="rId27"/>
    <p:sldId id="827" r:id="rId28"/>
    <p:sldId id="828" r:id="rId29"/>
    <p:sldId id="829" r:id="rId30"/>
    <p:sldId id="830" r:id="rId31"/>
    <p:sldId id="831" r:id="rId32"/>
    <p:sldId id="819" r:id="rId33"/>
    <p:sldId id="791" r:id="rId34"/>
    <p:sldId id="832" r:id="rId35"/>
    <p:sldId id="709" r:id="rId36"/>
    <p:sldId id="708" r:id="rId37"/>
    <p:sldId id="826" r:id="rId38"/>
    <p:sldId id="801" r:id="rId39"/>
    <p:sldId id="710" r:id="rId40"/>
    <p:sldId id="712" r:id="rId41"/>
    <p:sldId id="834" r:id="rId42"/>
    <p:sldId id="711" r:id="rId43"/>
    <p:sldId id="835" r:id="rId44"/>
    <p:sldId id="860" r:id="rId45"/>
    <p:sldId id="871" r:id="rId46"/>
    <p:sldId id="718" r:id="rId47"/>
    <p:sldId id="837" r:id="rId48"/>
    <p:sldId id="839" r:id="rId49"/>
    <p:sldId id="840" r:id="rId50"/>
    <p:sldId id="714" r:id="rId51"/>
    <p:sldId id="715" r:id="rId52"/>
    <p:sldId id="841" r:id="rId53"/>
    <p:sldId id="847" r:id="rId54"/>
    <p:sldId id="972" r:id="rId55"/>
    <p:sldId id="866" r:id="rId56"/>
    <p:sldId id="802" r:id="rId57"/>
    <p:sldId id="859" r:id="rId58"/>
    <p:sldId id="862" r:id="rId59"/>
    <p:sldId id="863" r:id="rId60"/>
    <p:sldId id="858" r:id="rId61"/>
    <p:sldId id="864" r:id="rId62"/>
    <p:sldId id="865" r:id="rId63"/>
    <p:sldId id="857" r:id="rId64"/>
    <p:sldId id="808" r:id="rId65"/>
    <p:sldId id="869" r:id="rId66"/>
  </p:sldIdLst>
  <p:sldSz cx="9144000" cy="6858000" type="screen4x3"/>
  <p:notesSz cx="6881813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6264"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2529"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68791"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5054"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1318" algn="l" defTabSz="91252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37580" algn="l" defTabSz="91252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193845" algn="l" defTabSz="91252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0111" algn="l" defTabSz="91252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2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2424"/>
    <a:srgbClr val="000000"/>
    <a:srgbClr val="D8292F"/>
    <a:srgbClr val="00A000"/>
    <a:srgbClr val="864167"/>
    <a:srgbClr val="D27161"/>
    <a:srgbClr val="CE7E37"/>
    <a:srgbClr val="31890B"/>
    <a:srgbClr val="EE6076"/>
    <a:srgbClr val="371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05" autoAdjust="0"/>
    <p:restoredTop sz="97532" autoAdjust="0"/>
  </p:normalViewPr>
  <p:slideViewPr>
    <p:cSldViewPr>
      <p:cViewPr varScale="1">
        <p:scale>
          <a:sx n="122" d="100"/>
          <a:sy n="122" d="100"/>
        </p:scale>
        <p:origin x="96" y="1637"/>
      </p:cViewPr>
      <p:guideLst>
        <p:guide orient="horz" pos="3792"/>
        <p:guide pos="3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39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1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/>
            </a:lvl1pPr>
          </a:lstStyle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8102" y="0"/>
            <a:ext cx="29821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6013" y="696913"/>
            <a:ext cx="4649787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182" y="4415791"/>
            <a:ext cx="550545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8"/>
            <a:ext cx="29821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5" tIns="46587" rIns="93175" bIns="46587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/>
            </a:lvl1pPr>
          </a:lstStyle>
          <a:p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8102" y="8829968"/>
            <a:ext cx="29821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5" tIns="46587" rIns="93175" bIns="4658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1153F188-C77E-4404-BBDE-47159AB938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177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6264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2529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68791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5054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1318" algn="l" defTabSz="9125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580" algn="l" defTabSz="9125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3845" algn="l" defTabSz="9125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0111" algn="l" defTabSz="9125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3F188-C77E-4404-BBDE-47159AB938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97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36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23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01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75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61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884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38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090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12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67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0508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834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17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403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44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523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172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018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523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707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75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533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006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008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273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87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133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692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1250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416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743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20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855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148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66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611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3F188-C77E-4404-BBDE-47159AB938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1100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936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938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497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876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608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13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421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370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69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263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806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>
                <a:solidFill>
                  <a:srgbClr val="000000"/>
                </a:solidFill>
              </a:rPr>
              <a:pPr/>
              <a:t>55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372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00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65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63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35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DPS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brojx011\Documents\Photoshop\JRT\JRT02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7"/>
            <a:ext cx="9144001" cy="177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100019" y="1581153"/>
            <a:ext cx="8491538" cy="5014203"/>
          </a:xfrm>
          <a:prstGeom prst="rect">
            <a:avLst/>
          </a:prstGeom>
        </p:spPr>
        <p:txBody>
          <a:bodyPr vert="horz" lIns="91253" tIns="45627" rIns="91253" bIns="4562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00013" y="57151"/>
            <a:ext cx="7400926" cy="1028700"/>
          </a:xfrm>
          <a:prstGeom prst="rect">
            <a:avLst/>
          </a:prstGeom>
        </p:spPr>
        <p:txBody>
          <a:bodyPr vert="horz" lIns="91253" tIns="45627" rIns="91253" bIns="45627" rtlCol="0" anchor="b" anchorCtr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3332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Co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rojx011\Documents\Photoshop\NGM 2015\NSAM2015at16x9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7" y="57151"/>
            <a:ext cx="63007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2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4200" y="0"/>
            <a:ext cx="205740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988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Co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rojx011\Documents\Photoshop\NGM 2015\NSAM2015at16x9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7" y="57151"/>
            <a:ext cx="63007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7088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Snap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21" y="57151"/>
            <a:ext cx="69865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2" descr="C:\Users\brojx011\Desktop\DPS-SN-020_NewsletterJPGsRevised_140724_06_logo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9149" y="-25383"/>
            <a:ext cx="2114893" cy="170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719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Mott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rojx011\Documents\Photoshop\NGM 2015\NSAM2015at16x9Motts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21" y="57151"/>
            <a:ext cx="69865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accent4">
                  <a:lumMod val="75000"/>
                </a:schemeClr>
              </a:buCl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Clr>
                <a:schemeClr val="accent4">
                  <a:lumMod val="75000"/>
                </a:schemeClr>
              </a:buCl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chemeClr val="accent4">
                  <a:lumMod val="75000"/>
                </a:schemeClr>
              </a:buCl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accent4">
                  <a:lumMod val="75000"/>
                </a:schemeClr>
              </a:buCl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buClr>
                <a:schemeClr val="accent4">
                  <a:lumMod val="75000"/>
                </a:schemeClr>
              </a:buCl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59" descr="2011-05 Motts Page1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5786" y="76200"/>
            <a:ext cx="217424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243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Clam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rojx011\Documents\Photoshop\Regan\Clamato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35" y="57151"/>
            <a:ext cx="68341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81000"/>
            <a:ext cx="182880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69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anada D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brojx011\Documents\Photoshop\NGM 2015\NSAM2015at16x9CD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46" y="57151"/>
            <a:ext cx="72151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75184"/>
            <a:ext cx="1828800" cy="129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88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CF94BCB-F056-4BD5-9B53-531C1B72B18D}" type="slidenum">
              <a:rPr lang="en-US">
                <a:solidFill>
                  <a:srgbClr val="003760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3760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594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brojx011\Documents\Photoshop\Dr Pepper New\TraceyBackground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2209826"/>
            <a:ext cx="6934200" cy="1150455"/>
          </a:xfrm>
        </p:spPr>
        <p:txBody>
          <a:bodyPr>
            <a:normAutofit/>
          </a:bodyPr>
          <a:lstStyle>
            <a:lvl1pPr algn="l">
              <a:defRPr sz="2600" b="0">
                <a:solidFill>
                  <a:schemeClr val="bg1"/>
                </a:solidFill>
                <a:latin typeface="Cooper Black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3451258"/>
            <a:ext cx="6934200" cy="6162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1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  <a:lvl2pPr marL="443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6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9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2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8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1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4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3401352"/>
            <a:ext cx="7010400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623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629753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9732C7B-EB50-4D2E-AE09-1D61DF9BC8E0}" type="datetime1">
              <a:rPr lang="en-US" sz="1800" b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1/10/2023</a:t>
            </a:fld>
            <a:endParaRPr lang="en-US" sz="1800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29753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2464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74320"/>
            <a:ext cx="140473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73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 Pep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" t="198"/>
          <a:stretch/>
        </p:blipFill>
        <p:spPr bwMode="auto">
          <a:xfrm>
            <a:off x="7296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brojx011\Documents\Photoshop\JRT\JRTBevHeader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8767"/>
            <a:ext cx="9144000" cy="690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394" y="152400"/>
            <a:ext cx="1720612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77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o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rojx011\Documents\Photoshop\NGM 2015\NSAM2015at16x9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4" y="57150"/>
            <a:ext cx="63007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631362" y="6512862"/>
            <a:ext cx="512638" cy="2316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srgbClr val="C19859">
                  <a:lumMod val="75000"/>
                </a:srgbClr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6461411" y="-25399"/>
            <a:ext cx="2168716" cy="796476"/>
            <a:chOff x="6807010" y="88443"/>
            <a:chExt cx="2168716" cy="597357"/>
          </a:xfrm>
        </p:grpSpPr>
        <p:pic>
          <p:nvPicPr>
            <p:cNvPr id="16" name="Picture 1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72" y="168275"/>
              <a:ext cx="533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3466" y="134938"/>
              <a:ext cx="512260" cy="474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" descr="C:\Documents and Settings\brojx011\Desktop\SunDrop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6730" y="152400"/>
              <a:ext cx="551470" cy="498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2" descr="http://dpsugraphics.com/cabinet/Site_00187/145857/SK_Orange_logo_cmyk_p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7010" y="88443"/>
              <a:ext cx="588962" cy="5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2" descr="C:\Users\whilx014\AppData\Local\Microsoft\Windows\Temporary Internet Files\Content.Outlook\O5E7GWEB\7UP_logo_cmyk.pn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3829" y="110676"/>
            <a:ext cx="447583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2" descr="\\APLNFS02\Shared\Data\CB7UPDP Marketing\Jennifer Hebert\Knowledge Sharing - Graphics\_To Sort\Squirt_2010_logo_4color_Spot.png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2335" y="13304"/>
            <a:ext cx="561169" cy="62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48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95511" y="1310692"/>
            <a:ext cx="8748495" cy="539495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80206" y="100638"/>
            <a:ext cx="6401605" cy="889964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88893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271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52400"/>
            <a:ext cx="1645920" cy="140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515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anada D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brojx011\Documents\Photoshop\NGM 2015\NSAM2015at16x9CD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46" y="57151"/>
            <a:ext cx="72151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48803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Canada D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brojx011\Documents\Photoshop\NGM 2015\NSAM2015at16x9CD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87452"/>
            <a:ext cx="1828800" cy="141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55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4856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95511" y="1310692"/>
            <a:ext cx="8748495" cy="539495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80206" y="100638"/>
            <a:ext cx="6401605" cy="889964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89864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232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52400"/>
            <a:ext cx="1645920" cy="140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50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rojx011\Documents\Photoshop\JRT\Greenheader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46" y="57151"/>
            <a:ext cx="72151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65354"/>
            <a:ext cx="1371600" cy="128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623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anada D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brojx011\Documents\Photoshop\NGM 2015\NSAM2015at16x9CD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46" y="57151"/>
            <a:ext cx="72151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4795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Canada D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brojx011\Documents\Photoshop\NGM 2015\NSAM2015at16x9CD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87452"/>
            <a:ext cx="1828800" cy="141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530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1022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7DC243"/>
          </a:solidFill>
        </p:spPr>
        <p:txBody>
          <a:bodyPr wrap="square" lIns="0" tIns="0" rIns="0" bIns="0" rtlCol="0"/>
          <a:lstStyle/>
          <a:p>
            <a:endParaRPr sz="10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13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rgbClr val="939598"/>
                </a:solidFill>
                <a:latin typeface="Tahoma"/>
                <a:cs typeface="Tahoma"/>
              </a:defRPr>
            </a:lvl1pPr>
          </a:lstStyle>
          <a:p>
            <a:pPr marL="7938">
              <a:spcBef>
                <a:spcPts val="38"/>
              </a:spcBef>
            </a:pPr>
            <a:r>
              <a:rPr lang="en-US" spc="78"/>
              <a:t>BRAN</a:t>
            </a:r>
            <a:r>
              <a:rPr lang="en-US" spc="81"/>
              <a:t>D</a:t>
            </a:r>
            <a:r>
              <a:rPr lang="en-US" spc="-31"/>
              <a:t> </a:t>
            </a:r>
            <a:r>
              <a:rPr lang="en-US" spc="59"/>
              <a:t>GUIDELINES</a:t>
            </a:r>
            <a:endParaRPr lang="en-US" spc="59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rgbClr val="939598"/>
                </a:solidFill>
                <a:latin typeface="Verdana"/>
                <a:cs typeface="Verdana"/>
              </a:defRPr>
            </a:lvl1pPr>
          </a:lstStyle>
          <a:p>
            <a:pPr marL="23813">
              <a:spcBef>
                <a:spcPts val="41"/>
              </a:spcBef>
            </a:pPr>
            <a:fld id="{81D60167-4931-47E6-BA6A-407CBD079E47}" type="slidenum">
              <a:rPr lang="en-US" spc="-53" smtClean="0"/>
              <a:pPr marL="23813">
                <a:spcBef>
                  <a:spcPts val="41"/>
                </a:spcBef>
              </a:pPr>
              <a:t>‹#›</a:t>
            </a:fld>
            <a:endParaRPr lang="en-US" spc="-53" dirty="0"/>
          </a:p>
        </p:txBody>
      </p:sp>
    </p:spTree>
    <p:extLst>
      <p:ext uri="{BB962C8B-B14F-4D97-AF65-F5344CB8AC3E}">
        <p14:creationId xmlns:p14="http://schemas.microsoft.com/office/powerpoint/2010/main" val="521787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5504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74320"/>
            <a:ext cx="140473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112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anada D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brojx011\Documents\Photoshop\NGM 2015\NSAM2015at16x9CD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46" y="57151"/>
            <a:ext cx="72151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49352"/>
            <a:ext cx="1828800" cy="129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444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DPS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brojx011\Documents\Photoshop\JRT\JRT02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7"/>
            <a:ext cx="9144001" cy="177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100019" y="1581153"/>
            <a:ext cx="8491538" cy="5014203"/>
          </a:xfrm>
          <a:prstGeom prst="rect">
            <a:avLst/>
          </a:prstGeom>
        </p:spPr>
        <p:txBody>
          <a:bodyPr vert="horz" lIns="91253" tIns="45627" rIns="91253" bIns="4562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00013" y="57151"/>
            <a:ext cx="7400926" cy="1028700"/>
          </a:xfrm>
          <a:prstGeom prst="rect">
            <a:avLst/>
          </a:prstGeom>
        </p:spPr>
        <p:txBody>
          <a:bodyPr vert="horz" lIns="91253" tIns="45627" rIns="91253" bIns="45627" rtlCol="0" anchor="b" anchorCtr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13653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 Pep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" t="198"/>
          <a:stretch/>
        </p:blipFill>
        <p:spPr bwMode="auto">
          <a:xfrm>
            <a:off x="7296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brojx011\Documents\Photoshop\JRT\JRTBevHeader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8767"/>
            <a:ext cx="9144000" cy="690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394" y="152400"/>
            <a:ext cx="1720612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113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rojx011\Documents\Photoshop\JRT\Greenheader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65354"/>
            <a:ext cx="1371600" cy="128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1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Co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7" y="57151"/>
            <a:ext cx="63007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24968"/>
            <a:ext cx="1828800" cy="124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502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24968"/>
            <a:ext cx="1828800" cy="124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358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DPS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71" y="17"/>
            <a:ext cx="9126456" cy="177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76200"/>
            <a:ext cx="1463040" cy="14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719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nada D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brojx011\Documents\Photoshop\NGM 2015\NSAM2015at16x9CD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49352"/>
            <a:ext cx="1828800" cy="129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33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anada D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08764"/>
            <a:ext cx="1828800" cy="149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817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anada D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949" y="108764"/>
            <a:ext cx="1506501" cy="149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131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o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rojx011\Documents\Photoshop\NGM 2015\NSAM2015at16x9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7" y="57151"/>
            <a:ext cx="63007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6461415" y="-25393"/>
            <a:ext cx="2168716" cy="796476"/>
            <a:chOff x="6807010" y="88443"/>
            <a:chExt cx="2168716" cy="597357"/>
          </a:xfrm>
        </p:grpSpPr>
        <p:pic>
          <p:nvPicPr>
            <p:cNvPr id="16" name="Picture 1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72" y="168275"/>
              <a:ext cx="533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3466" y="134938"/>
              <a:ext cx="512260" cy="474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" descr="C:\Documents and Settings\brojx011\Desktop\SunDrop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6730" y="152400"/>
              <a:ext cx="551470" cy="498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2" descr="http://dpsugraphics.com/cabinet/Site_00187/145857/SK_Orange_logo_cmyk_p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7010" y="88443"/>
              <a:ext cx="588962" cy="5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2" descr="C:\Users\whilx014\AppData\Local\Microsoft\Windows\Temporary Internet Files\Content.Outlook\O5E7GWEB\7UP_logo_cmyk.pn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3832" y="110681"/>
            <a:ext cx="447583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2" descr="\\APLNFS02\Shared\Data\CB7UPDP Marketing\Jennifer Hebert\Knowledge Sharing - Graphics\_To Sort\Squirt_2010_logo_4color_Spot.png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2566" y="13304"/>
            <a:ext cx="561169" cy="62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8199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rojx011\Documents\Photoshop\NGM 2015\NSAM2015at16x9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4200" y="0"/>
            <a:ext cx="205740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5166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Co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rojx011\Documents\Photoshop\NGM 2015\NSAM2015at16x9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7" y="57151"/>
            <a:ext cx="63007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17787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Mott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rojx011\Documents\Photoshop\NGM 2015\NSAM2015at16x9Motts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21" y="57151"/>
            <a:ext cx="69865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accent4">
                  <a:lumMod val="75000"/>
                </a:schemeClr>
              </a:buCl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Clr>
                <a:schemeClr val="accent4">
                  <a:lumMod val="75000"/>
                </a:schemeClr>
              </a:buCl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chemeClr val="accent4">
                  <a:lumMod val="75000"/>
                </a:schemeClr>
              </a:buCl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accent4">
                  <a:lumMod val="75000"/>
                </a:schemeClr>
              </a:buCl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buClr>
                <a:schemeClr val="accent4">
                  <a:lumMod val="75000"/>
                </a:schemeClr>
              </a:buCl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59" descr="2011-05 Motts Page1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5786" y="76200"/>
            <a:ext cx="217424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3826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Clam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rojx011\Documents\Photoshop\Regan\Clamato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35" y="57151"/>
            <a:ext cx="68341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81000"/>
            <a:ext cx="182880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69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DPS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71" y="17"/>
            <a:ext cx="9126456" cy="177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100019" y="1581153"/>
            <a:ext cx="8491538" cy="5014203"/>
          </a:xfrm>
          <a:prstGeom prst="rect">
            <a:avLst/>
          </a:prstGeom>
        </p:spPr>
        <p:txBody>
          <a:bodyPr vert="horz" lIns="91253" tIns="45627" rIns="91253" bIns="4562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00013" y="57151"/>
            <a:ext cx="7400926" cy="1028700"/>
          </a:xfrm>
          <a:prstGeom prst="rect">
            <a:avLst/>
          </a:prstGeom>
        </p:spPr>
        <p:txBody>
          <a:bodyPr vert="horz" lIns="91253" tIns="45627" rIns="91253" bIns="45627" rtlCol="0" anchor="b" anchorCtr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76200"/>
            <a:ext cx="1463040" cy="14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201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anada D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brojx011\Documents\Photoshop\NGM 2015\NSAM2015at16x9CD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75184"/>
            <a:ext cx="1828800" cy="129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07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nada D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brojx011\Documents\Photoshop\NGM 2015\NSAM2015at16x9CD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46" y="57151"/>
            <a:ext cx="72151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49352"/>
            <a:ext cx="1828800" cy="129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42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anada D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46" y="57151"/>
            <a:ext cx="72151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08764"/>
            <a:ext cx="1828800" cy="149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00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anada D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949" y="108764"/>
            <a:ext cx="1506501" cy="149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1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o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rojx011\Documents\Photoshop\NGM 2015\NSAM2015at16x9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7" y="57151"/>
            <a:ext cx="63007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6461415" y="-25393"/>
            <a:ext cx="2168716" cy="796476"/>
            <a:chOff x="6807010" y="88443"/>
            <a:chExt cx="2168716" cy="597357"/>
          </a:xfrm>
        </p:grpSpPr>
        <p:pic>
          <p:nvPicPr>
            <p:cNvPr id="16" name="Picture 1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72" y="168275"/>
              <a:ext cx="533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3466" y="134938"/>
              <a:ext cx="512260" cy="474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" descr="C:\Documents and Settings\brojx011\Desktop\SunDrop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6730" y="152400"/>
              <a:ext cx="551470" cy="498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2" descr="http://dpsugraphics.com/cabinet/Site_00187/145857/SK_Orange_logo_cmyk_p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7010" y="88443"/>
              <a:ext cx="588962" cy="5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2" descr="C:\Users\whilx014\AppData\Local\Microsoft\Windows\Temporary Internet Files\Content.Outlook\O5E7GWEB\7UP_logo_cmyk.pn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3832" y="110681"/>
            <a:ext cx="447583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2" descr="\\APLNFS02\Shared\Data\CB7UPDP Marketing\Jennifer Hebert\Knowledge Sharing - Graphics\_To Sort\Squirt_2010_logo_4color_Spot.png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2566" y="13304"/>
            <a:ext cx="561169" cy="62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130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8.pn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4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42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rojx011\Documents\Photoshop\Snapple NEW\140827_FleetVendingBackgrounds_Preview_lowres_Page_3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000513" y="-4000503"/>
            <a:ext cx="1142999" cy="91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3"/>
            <a:ext cx="6705600" cy="1113972"/>
          </a:xfrm>
          <a:prstGeom prst="rect">
            <a:avLst/>
          </a:prstGeom>
          <a:noFill/>
        </p:spPr>
        <p:txBody>
          <a:bodyPr vert="horz" lIns="91253" tIns="45627" rIns="91253" bIns="45627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34504"/>
            <a:ext cx="8686800" cy="5394959"/>
          </a:xfrm>
          <a:prstGeom prst="rect">
            <a:avLst/>
          </a:prstGeom>
        </p:spPr>
        <p:txBody>
          <a:bodyPr vert="horz" lIns="91253" tIns="45627" rIns="91253" bIns="4562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-1" y="1113975"/>
            <a:ext cx="9144001" cy="29028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-109728"/>
            <a:ext cx="1828800" cy="120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4932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2529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174268" indent="-174268" algn="l" defTabSz="912529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462599" indent="-288334" algn="l" defTabSz="912529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Calibri" pitchFamily="34" charset="0"/>
        <a:buChar char="―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625782" indent="-163179" algn="l" defTabSz="912529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Wingdings" pitchFamily="2" charset="2"/>
        <a:buChar char="ü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800044" indent="-174268" algn="l" defTabSz="912529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Courier New" pitchFamily="49" charset="0"/>
        <a:buChar char="o"/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974313" indent="-174268" algn="l" defTabSz="912529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09449" indent="-228133" algn="l" defTabSz="9125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714" indent="-228133" algn="l" defTabSz="9125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978" indent="-228133" algn="l" defTabSz="9125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241" indent="-228133" algn="l" defTabSz="9125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64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29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91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054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318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580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845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111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DPAveng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6349"/>
            <a:ext cx="9156700" cy="19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038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86996"/>
            <a:ext cx="8839200" cy="1032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Line 5"/>
          <p:cNvSpPr>
            <a:spLocks noChangeShapeType="1"/>
          </p:cNvSpPr>
          <p:nvPr/>
        </p:nvSpPr>
        <p:spPr bwMode="auto">
          <a:xfrm>
            <a:off x="0" y="1295403"/>
            <a:ext cx="8077200" cy="1588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85344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30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2" r:id="rId1"/>
    <p:sldLayoutId id="2147484743" r:id="rId2"/>
    <p:sldLayoutId id="2147484744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b="0">
          <a:solidFill>
            <a:schemeClr val="bg2"/>
          </a:solidFill>
          <a:effectLst/>
          <a:latin typeface="Cooper Black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Formata Regular" pitchFamily="50" charset="0"/>
        <a:buChar char="●"/>
        <a:defRPr sz="2100">
          <a:solidFill>
            <a:schemeClr val="tx1"/>
          </a:solidFill>
          <a:effectLst/>
          <a:latin typeface="Calibri" pitchFamily="34" charset="0"/>
          <a:ea typeface="+mn-ea"/>
          <a:cs typeface="+mn-cs"/>
        </a:defRPr>
      </a:lvl1pPr>
      <a:lvl2pPr marL="620713" indent="-1635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/>
          <a:latin typeface="Calibri" pitchFamily="34" charset="0"/>
        </a:defRPr>
      </a:lvl2pPr>
      <a:lvl3pPr marL="954088" indent="-21907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effectLst/>
          <a:latin typeface="Calibri" pitchFamily="34" charset="0"/>
        </a:defRPr>
      </a:lvl3pPr>
      <a:lvl4pPr marL="1600200" indent="-4508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/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/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jx011\Documents\Photoshop\NGM 2015\NSAM2015at16x9Content.png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013" y="57151"/>
            <a:ext cx="7400926" cy="1028700"/>
          </a:xfrm>
          <a:prstGeom prst="rect">
            <a:avLst/>
          </a:prstGeom>
        </p:spPr>
        <p:txBody>
          <a:bodyPr vert="horz" lIns="91253" tIns="45627" rIns="91253" bIns="45627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095" y="1581151"/>
            <a:ext cx="8493059" cy="5022340"/>
          </a:xfrm>
          <a:prstGeom prst="rect">
            <a:avLst/>
          </a:prstGeom>
        </p:spPr>
        <p:txBody>
          <a:bodyPr vert="horz" lIns="91253" tIns="45627" rIns="91253" bIns="4562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955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6" r:id="rId1"/>
    <p:sldLayoutId id="2147484747" r:id="rId2"/>
    <p:sldLayoutId id="2147484748" r:id="rId3"/>
    <p:sldLayoutId id="2147484749" r:id="rId4"/>
    <p:sldLayoutId id="2147484750" r:id="rId5"/>
    <p:sldLayoutId id="2147484751" r:id="rId6"/>
    <p:sldLayoutId id="2147484752" r:id="rId7"/>
    <p:sldLayoutId id="2147484753" r:id="rId8"/>
    <p:sldLayoutId id="2147484754" r:id="rId9"/>
    <p:sldLayoutId id="2147484755" r:id="rId10"/>
    <p:sldLayoutId id="2147484756" r:id="rId11"/>
    <p:sldLayoutId id="2147484757" r:id="rId12"/>
    <p:sldLayoutId id="2147484758" r:id="rId13"/>
    <p:sldLayoutId id="2147484759" r:id="rId14"/>
  </p:sldLayoutIdLst>
  <p:hf sldNum="0" hdr="0" ftr="0" dt="0"/>
  <p:txStyles>
    <p:titleStyle>
      <a:lvl1pPr algn="l" defTabSz="456264" rtl="0" eaLnBrk="1" latinLnBrk="0" hangingPunct="1">
        <a:spcBef>
          <a:spcPct val="0"/>
        </a:spcBef>
        <a:buNone/>
        <a:defRPr sz="2800" kern="1200">
          <a:solidFill>
            <a:srgbClr val="4D4D4D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198" indent="-342198" algn="l" defTabSz="456264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2400" kern="1200">
          <a:solidFill>
            <a:srgbClr val="4D4D4D"/>
          </a:solidFill>
          <a:latin typeface="+mn-lt"/>
          <a:ea typeface="+mn-ea"/>
          <a:cs typeface="+mn-cs"/>
        </a:defRPr>
      </a:lvl1pPr>
      <a:lvl2pPr marL="741430" indent="-285163" algn="l" defTabSz="456264" rtl="0" eaLnBrk="1" latinLnBrk="0" hangingPunct="1">
        <a:spcBef>
          <a:spcPts val="1000"/>
        </a:spcBef>
        <a:spcAft>
          <a:spcPts val="0"/>
        </a:spcAft>
        <a:buClr>
          <a:schemeClr val="accent6">
            <a:lumMod val="75000"/>
          </a:schemeClr>
        </a:buClr>
        <a:buSzPct val="80000"/>
        <a:buFont typeface="Trebuchet MS" panose="020B0603020202020204" pitchFamily="34" charset="0"/>
        <a:buChar char="—"/>
        <a:defRPr sz="2000" kern="1200">
          <a:solidFill>
            <a:srgbClr val="4D4D4D"/>
          </a:solidFill>
          <a:latin typeface="+mn-lt"/>
          <a:ea typeface="+mn-ea"/>
          <a:cs typeface="+mn-cs"/>
        </a:defRPr>
      </a:lvl2pPr>
      <a:lvl3pPr marL="1140663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Courier New" panose="02070309020205020404" pitchFamily="49" charset="0"/>
        <a:buChar char="o"/>
        <a:defRPr sz="1800" kern="1200">
          <a:solidFill>
            <a:srgbClr val="4D4D4D"/>
          </a:solidFill>
          <a:latin typeface="+mn-lt"/>
          <a:ea typeface="+mn-ea"/>
          <a:cs typeface="+mn-cs"/>
        </a:defRPr>
      </a:lvl3pPr>
      <a:lvl4pPr marL="1596922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Wingdings 3" charset="2"/>
        <a:buChar char=""/>
        <a:defRPr sz="1600" kern="1200">
          <a:solidFill>
            <a:srgbClr val="4D4D4D"/>
          </a:solidFill>
          <a:latin typeface="+mn-lt"/>
          <a:ea typeface="+mn-ea"/>
          <a:cs typeface="+mn-cs"/>
        </a:defRPr>
      </a:lvl4pPr>
      <a:lvl5pPr marL="2053186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Wingdings" panose="05000000000000000000" pitchFamily="2" charset="2"/>
        <a:buChar char="v"/>
        <a:defRPr sz="1600" kern="1200">
          <a:solidFill>
            <a:srgbClr val="4D4D4D"/>
          </a:solidFill>
          <a:latin typeface="+mn-lt"/>
          <a:ea typeface="+mn-ea"/>
          <a:cs typeface="+mn-cs"/>
        </a:defRPr>
      </a:lvl5pPr>
      <a:lvl6pPr marL="2509449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65714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1978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78241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64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29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91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054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318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580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845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111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jx011\Documents\Photoshop\NGM 2015\NSAM2015at16x9Content.png"/>
          <p:cNvPicPr>
            <a:picLocks noChangeAspect="1" noChangeArrowheads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013" y="57151"/>
            <a:ext cx="7400926" cy="1028700"/>
          </a:xfrm>
          <a:prstGeom prst="rect">
            <a:avLst/>
          </a:prstGeom>
        </p:spPr>
        <p:txBody>
          <a:bodyPr vert="horz" lIns="91253" tIns="45627" rIns="91253" bIns="45627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095" y="1581151"/>
            <a:ext cx="8493059" cy="5022340"/>
          </a:xfrm>
          <a:prstGeom prst="rect">
            <a:avLst/>
          </a:prstGeom>
        </p:spPr>
        <p:txBody>
          <a:bodyPr vert="horz" lIns="91253" tIns="45627" rIns="91253" bIns="4562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76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92" r:id="rId4"/>
    <p:sldLayoutId id="2147484721" r:id="rId5"/>
    <p:sldLayoutId id="2147483857" r:id="rId6"/>
    <p:sldLayoutId id="2147484722" r:id="rId7"/>
    <p:sldLayoutId id="2147484723" r:id="rId8"/>
    <p:sldLayoutId id="2147483858" r:id="rId9"/>
    <p:sldLayoutId id="2147483924" r:id="rId10"/>
    <p:sldLayoutId id="2147484715" r:id="rId11"/>
    <p:sldLayoutId id="2147483859" r:id="rId12"/>
    <p:sldLayoutId id="2147483860" r:id="rId13"/>
    <p:sldLayoutId id="2147483861" r:id="rId14"/>
    <p:sldLayoutId id="2147483891" r:id="rId15"/>
  </p:sldLayoutIdLst>
  <p:hf sldNum="0" hdr="0" ftr="0" dt="0"/>
  <p:txStyles>
    <p:titleStyle>
      <a:lvl1pPr algn="l" defTabSz="456264" rtl="0" eaLnBrk="1" latinLnBrk="0" hangingPunct="1">
        <a:spcBef>
          <a:spcPct val="0"/>
        </a:spcBef>
        <a:buNone/>
        <a:defRPr sz="2800" kern="1200">
          <a:solidFill>
            <a:srgbClr val="4D4D4D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198" indent="-342198" algn="l" defTabSz="456264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2400" kern="1200">
          <a:solidFill>
            <a:srgbClr val="4D4D4D"/>
          </a:solidFill>
          <a:latin typeface="+mn-lt"/>
          <a:ea typeface="+mn-ea"/>
          <a:cs typeface="+mn-cs"/>
        </a:defRPr>
      </a:lvl1pPr>
      <a:lvl2pPr marL="741430" indent="-285163" algn="l" defTabSz="456264" rtl="0" eaLnBrk="1" latinLnBrk="0" hangingPunct="1">
        <a:spcBef>
          <a:spcPts val="1000"/>
        </a:spcBef>
        <a:spcAft>
          <a:spcPts val="0"/>
        </a:spcAft>
        <a:buClr>
          <a:schemeClr val="accent6">
            <a:lumMod val="75000"/>
          </a:schemeClr>
        </a:buClr>
        <a:buSzPct val="80000"/>
        <a:buFont typeface="Trebuchet MS" panose="020B0603020202020204" pitchFamily="34" charset="0"/>
        <a:buChar char="—"/>
        <a:defRPr sz="2000" kern="1200">
          <a:solidFill>
            <a:srgbClr val="4D4D4D"/>
          </a:solidFill>
          <a:latin typeface="+mn-lt"/>
          <a:ea typeface="+mn-ea"/>
          <a:cs typeface="+mn-cs"/>
        </a:defRPr>
      </a:lvl2pPr>
      <a:lvl3pPr marL="1140663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Courier New" panose="02070309020205020404" pitchFamily="49" charset="0"/>
        <a:buChar char="o"/>
        <a:defRPr sz="1800" kern="1200">
          <a:solidFill>
            <a:srgbClr val="4D4D4D"/>
          </a:solidFill>
          <a:latin typeface="+mn-lt"/>
          <a:ea typeface="+mn-ea"/>
          <a:cs typeface="+mn-cs"/>
        </a:defRPr>
      </a:lvl3pPr>
      <a:lvl4pPr marL="1596922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Wingdings 3" charset="2"/>
        <a:buChar char=""/>
        <a:defRPr sz="1600" kern="1200">
          <a:solidFill>
            <a:srgbClr val="4D4D4D"/>
          </a:solidFill>
          <a:latin typeface="+mn-lt"/>
          <a:ea typeface="+mn-ea"/>
          <a:cs typeface="+mn-cs"/>
        </a:defRPr>
      </a:lvl4pPr>
      <a:lvl5pPr marL="2053186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Wingdings" panose="05000000000000000000" pitchFamily="2" charset="2"/>
        <a:buChar char="v"/>
        <a:defRPr sz="1600" kern="1200">
          <a:solidFill>
            <a:srgbClr val="4D4D4D"/>
          </a:solidFill>
          <a:latin typeface="+mn-lt"/>
          <a:ea typeface="+mn-ea"/>
          <a:cs typeface="+mn-cs"/>
        </a:defRPr>
      </a:lvl5pPr>
      <a:lvl6pPr marL="2509449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65714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1978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78241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64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29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91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054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318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580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845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111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228600" y="1082675"/>
            <a:ext cx="76962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lang="en-US" sz="1800" b="0" dirty="0">
              <a:solidFill>
                <a:srgbClr val="FF3300"/>
              </a:solidFill>
              <a:latin typeface="Arial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7467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accent1">
                    <a:lumMod val="90000"/>
                    <a:lumOff val="10000"/>
                  </a:schemeClr>
                </a:solidFill>
              </a:defRPr>
            </a:lvl1pPr>
          </a:lstStyle>
          <a:p>
            <a:pPr eaLnBrk="1" hangingPunct="1"/>
            <a:fld id="{45B0450B-9CE0-4869-B4D3-0DA117EE781A}" type="slidenum">
              <a:rPr lang="en-US" b="0" smtClean="0">
                <a:solidFill>
                  <a:srgbClr val="003760">
                    <a:lumMod val="90000"/>
                    <a:lumOff val="10000"/>
                  </a:srgbClr>
                </a:solidFill>
                <a:latin typeface="Arial"/>
              </a:rPr>
              <a:pPr eaLnBrk="1" hangingPunct="1"/>
              <a:t>‹#›</a:t>
            </a:fld>
            <a:endParaRPr lang="en-US" b="0" dirty="0">
              <a:solidFill>
                <a:srgbClr val="003760">
                  <a:lumMod val="90000"/>
                  <a:lumOff val="10000"/>
                </a:srgbClr>
              </a:solidFill>
              <a:latin typeface="Arial"/>
            </a:endParaRPr>
          </a:p>
        </p:txBody>
      </p:sp>
      <p:pic>
        <p:nvPicPr>
          <p:cNvPr id="2050" name="Picture 2" descr="D:\My Documents\Photoshop\Sunkist New\SunkistFinalCont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1" y="0"/>
            <a:ext cx="8127999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28600" y="1295400"/>
            <a:ext cx="84582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5683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accent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234950" indent="-234950" algn="l" rtl="0" fontAlgn="base">
        <a:spcBef>
          <a:spcPct val="20000"/>
        </a:spcBef>
        <a:spcAft>
          <a:spcPct val="0"/>
        </a:spcAft>
        <a:buClr>
          <a:schemeClr val="tx2"/>
        </a:buClr>
        <a:buSzPct val="135000"/>
        <a:buFont typeface="Arial" pitchFamily="34" charset="0"/>
        <a:buChar char="●"/>
        <a:defRPr lang="en-US" sz="2000" dirty="0" smtClean="0">
          <a:solidFill>
            <a:srgbClr val="000000"/>
          </a:solidFill>
          <a:latin typeface="+mn-lt"/>
          <a:ea typeface="+mn-ea"/>
          <a:cs typeface="+mn-cs"/>
        </a:defRPr>
      </a:lvl1pPr>
      <a:lvl2pPr marL="633413" indent="-352425" algn="l" rtl="0" fontAlgn="base">
        <a:spcBef>
          <a:spcPct val="20000"/>
        </a:spcBef>
        <a:spcAft>
          <a:spcPct val="0"/>
        </a:spcAft>
        <a:buClr>
          <a:srgbClr val="002060"/>
        </a:buClr>
        <a:buFont typeface="Arial" pitchFamily="34" charset="0"/>
        <a:buChar char="―"/>
        <a:defRPr lang="en-US" sz="2000" dirty="0" smtClean="0">
          <a:solidFill>
            <a:srgbClr val="000000"/>
          </a:solidFill>
          <a:latin typeface="+mn-lt"/>
        </a:defRPr>
      </a:lvl2pPr>
      <a:lvl3pPr marL="855663" indent="-163513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lang="en-US" sz="2000" dirty="0" smtClean="0">
          <a:solidFill>
            <a:srgbClr val="000000"/>
          </a:solidFill>
          <a:latin typeface="+mn-lt"/>
        </a:defRPr>
      </a:lvl3pPr>
      <a:lvl4pPr marL="1254125" indent="-339725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lang="en-US" sz="2000" dirty="0" smtClean="0">
          <a:solidFill>
            <a:srgbClr val="000000"/>
          </a:solidFill>
          <a:latin typeface="+mn-lt"/>
        </a:defRPr>
      </a:lvl4pPr>
      <a:lvl5pPr marL="1547813" indent="-293688" algn="l" rtl="0" fontAlgn="base">
        <a:spcBef>
          <a:spcPct val="20000"/>
        </a:spcBef>
        <a:spcAft>
          <a:spcPct val="0"/>
        </a:spcAft>
        <a:buClr>
          <a:schemeClr val="bg1"/>
        </a:buClr>
        <a:buFont typeface="Arial" pitchFamily="34" charset="0"/>
        <a:buChar char="☼"/>
        <a:defRPr lang="en-US" sz="2000" dirty="0" smtClean="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webjx015\Desktop\Templates and Logos\Logos\DDP_OVL_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282" y="76200"/>
            <a:ext cx="1746530" cy="146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228600"/>
            <a:ext cx="6858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616" tIns="44311" rIns="88616" bIns="4431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629400"/>
            <a:ext cx="990600" cy="228600"/>
          </a:xfrm>
          <a:prstGeom prst="rect">
            <a:avLst/>
          </a:prstGeom>
        </p:spPr>
        <p:txBody>
          <a:bodyPr vert="horz" lIns="88616" tIns="44311" rIns="88616" bIns="44311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86248" eaLnBrk="1" hangingPunct="1">
              <a:defRPr/>
            </a:pPr>
            <a:fld id="{40C7C990-B996-4779-B197-A83385DAD4A5}" type="slidenum">
              <a:rPr lang="en-US" b="0" smtClean="0">
                <a:solidFill>
                  <a:prstClr val="white">
                    <a:lumMod val="50000"/>
                  </a:prstClr>
                </a:solidFill>
              </a:rPr>
              <a:pPr defTabSz="886248" eaLnBrk="1" hangingPunct="1">
                <a:defRPr/>
              </a:pPr>
              <a:t>‹#›</a:t>
            </a:fld>
            <a:endParaRPr lang="en-US" b="0" dirty="0">
              <a:solidFill>
                <a:prstClr val="white">
                  <a:lumMod val="50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173163"/>
            <a:ext cx="7010400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 descr="C:\Users\brojx011\Documents\Photoshop\Dr Pepper New\TraceyBackground.png"/>
          <p:cNvPicPr>
            <a:picLocks noChangeAspect="1" noChangeArrowheads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6858" y="4"/>
            <a:ext cx="9160858" cy="12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51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1" r:id="rId1"/>
    <p:sldLayoutId id="2147484432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kern="1200">
          <a:solidFill>
            <a:srgbClr val="800000"/>
          </a:solidFill>
          <a:latin typeface="Cooper Black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Cooper Blac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Cooper Blac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Cooper Blac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Cooper Black" pitchFamily="18" charset="0"/>
        </a:defRPr>
      </a:lvl5pPr>
      <a:lvl6pPr marL="443120" algn="l" rtl="0" fontAlgn="base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Cooper Black" pitchFamily="18" charset="0"/>
        </a:defRPr>
      </a:lvl6pPr>
      <a:lvl7pPr marL="886248" algn="l" rtl="0" fontAlgn="base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Cooper Black" pitchFamily="18" charset="0"/>
        </a:defRPr>
      </a:lvl7pPr>
      <a:lvl8pPr marL="1329333" algn="l" rtl="0" fontAlgn="base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Cooper Black" pitchFamily="18" charset="0"/>
        </a:defRPr>
      </a:lvl8pPr>
      <a:lvl9pPr marL="1772499" algn="l" rtl="0" fontAlgn="base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Cooper Black" pitchFamily="18" charset="0"/>
        </a:defRPr>
      </a:lvl9pPr>
    </p:titleStyle>
    <p:bodyStyle>
      <a:lvl1pPr marL="169229" indent="-169229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Arial" charset="0"/>
        <a:buChar char="●"/>
        <a:defRPr sz="1800" kern="12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marL="449284" indent="-23079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marL="607769" indent="-15847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marL="607769" indent="-15847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marL="777012" indent="-16922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2437163" indent="-221567" algn="l" defTabSz="886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80286" indent="-221567" algn="l" defTabSz="886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23403" indent="-221567" algn="l" defTabSz="886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66527" indent="-221567" algn="l" defTabSz="886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3120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248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29333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72499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15600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8711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01846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44983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DPAveng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6349"/>
            <a:ext cx="9156700" cy="19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038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86996"/>
            <a:ext cx="8839200" cy="1032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Line 5"/>
          <p:cNvSpPr>
            <a:spLocks noChangeShapeType="1"/>
          </p:cNvSpPr>
          <p:nvPr/>
        </p:nvSpPr>
        <p:spPr bwMode="auto">
          <a:xfrm>
            <a:off x="0" y="1295403"/>
            <a:ext cx="8077200" cy="1588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85344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558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2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b="0">
          <a:solidFill>
            <a:schemeClr val="bg2"/>
          </a:solidFill>
          <a:effectLst/>
          <a:latin typeface="Cooper Black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Formata Regular" pitchFamily="50" charset="0"/>
        <a:buChar char="●"/>
        <a:defRPr sz="2100">
          <a:solidFill>
            <a:schemeClr val="tx1"/>
          </a:solidFill>
          <a:effectLst/>
          <a:latin typeface="Calibri" pitchFamily="34" charset="0"/>
          <a:ea typeface="+mn-ea"/>
          <a:cs typeface="+mn-cs"/>
        </a:defRPr>
      </a:lvl1pPr>
      <a:lvl2pPr marL="620713" indent="-1635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/>
          <a:latin typeface="Calibri" pitchFamily="34" charset="0"/>
        </a:defRPr>
      </a:lvl2pPr>
      <a:lvl3pPr marL="954088" indent="-21907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effectLst/>
          <a:latin typeface="Calibri" pitchFamily="34" charset="0"/>
        </a:defRPr>
      </a:lvl3pPr>
      <a:lvl4pPr marL="1600200" indent="-4508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/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/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jx011\Documents\Photoshop\NGM 2015\NSAM2015at16x9Content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013" y="57150"/>
            <a:ext cx="7400926" cy="10287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014" y="1581151"/>
            <a:ext cx="8493059" cy="5022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697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6" r:id="rId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rgbClr val="4D4D4D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2400" kern="1200">
          <a:solidFill>
            <a:srgbClr val="4D4D4D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6">
            <a:lumMod val="75000"/>
          </a:schemeClr>
        </a:buClr>
        <a:buSzPct val="80000"/>
        <a:buFont typeface="Trebuchet MS" panose="020B0603020202020204" pitchFamily="34" charset="0"/>
        <a:buChar char="—"/>
        <a:defRPr sz="2000" kern="1200">
          <a:solidFill>
            <a:srgbClr val="4D4D4D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Courier New" panose="02070309020205020404" pitchFamily="49" charset="0"/>
        <a:buChar char="o"/>
        <a:defRPr sz="1800" kern="1200">
          <a:solidFill>
            <a:srgbClr val="4D4D4D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Wingdings 3" charset="2"/>
        <a:buChar char=""/>
        <a:defRPr sz="1600" kern="1200">
          <a:solidFill>
            <a:srgbClr val="4D4D4D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Wingdings" panose="05000000000000000000" pitchFamily="2" charset="2"/>
        <a:buChar char="v"/>
        <a:defRPr sz="1600" kern="1200">
          <a:solidFill>
            <a:srgbClr val="4D4D4D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495550"/>
            <a:ext cx="82296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22" tIns="32109" rIns="64222" bIns="321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1404938" y="120650"/>
            <a:ext cx="681513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22" tIns="32109" rIns="64222" bIns="321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2672"/>
            <a:ext cx="1828800" cy="14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3565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320675" rtl="0" eaLnBrk="0" fontAlgn="base" hangingPunct="0">
        <a:spcBef>
          <a:spcPct val="0"/>
        </a:spcBef>
        <a:spcAft>
          <a:spcPct val="0"/>
        </a:spcAft>
        <a:defRPr sz="3100" b="1" kern="1200">
          <a:solidFill>
            <a:schemeClr val="bg1"/>
          </a:solidFill>
          <a:latin typeface="Bushwick Beach"/>
          <a:ea typeface="Bushwick Beach"/>
          <a:cs typeface="Bushwick Beach"/>
        </a:defRPr>
      </a:lvl1pPr>
      <a:lvl2pPr algn="l" defTabSz="320675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Bushwick Beach"/>
          <a:ea typeface="Bushwick Beach"/>
          <a:cs typeface="Bushwick Beach"/>
        </a:defRPr>
      </a:lvl2pPr>
      <a:lvl3pPr algn="l" defTabSz="320675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Bushwick Beach"/>
          <a:ea typeface="Bushwick Beach"/>
          <a:cs typeface="Bushwick Beach"/>
        </a:defRPr>
      </a:lvl3pPr>
      <a:lvl4pPr algn="l" defTabSz="320675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Bushwick Beach"/>
          <a:ea typeface="Bushwick Beach"/>
          <a:cs typeface="Bushwick Beach"/>
        </a:defRPr>
      </a:lvl4pPr>
      <a:lvl5pPr algn="l" defTabSz="320675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Bushwick Beach"/>
          <a:ea typeface="Bushwick Beach"/>
          <a:cs typeface="Bushwick Beach"/>
        </a:defRPr>
      </a:lvl5pPr>
      <a:lvl6pPr marL="457200" algn="l" defTabSz="320675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Bushwick Beach"/>
          <a:ea typeface="Bushwick Beach"/>
          <a:cs typeface="Bushwick Beach"/>
        </a:defRPr>
      </a:lvl6pPr>
      <a:lvl7pPr marL="914400" algn="l" defTabSz="320675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Bushwick Beach"/>
          <a:ea typeface="Bushwick Beach"/>
          <a:cs typeface="Bushwick Beach"/>
        </a:defRPr>
      </a:lvl7pPr>
      <a:lvl8pPr marL="1371600" algn="l" defTabSz="320675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Bushwick Beach"/>
          <a:ea typeface="Bushwick Beach"/>
          <a:cs typeface="Bushwick Beach"/>
        </a:defRPr>
      </a:lvl8pPr>
      <a:lvl9pPr marL="1828800" algn="l" defTabSz="320675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Bushwick Beach"/>
          <a:ea typeface="Bushwick Beach"/>
          <a:cs typeface="Bushwick Beach"/>
        </a:defRPr>
      </a:lvl9pPr>
    </p:titleStyle>
    <p:bodyStyle>
      <a:lvl1pPr marL="239713" indent="-239713" algn="l" defTabSz="3206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074184"/>
          </a:solidFill>
          <a:latin typeface="+mn-lt"/>
          <a:ea typeface="+mn-ea"/>
          <a:cs typeface="+mn-cs"/>
        </a:defRPr>
      </a:lvl1pPr>
      <a:lvl2pPr marL="520700" indent="-200025" algn="l" defTabSz="3206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74184"/>
          </a:solidFill>
          <a:latin typeface="+mn-lt"/>
          <a:ea typeface="+mn-ea"/>
          <a:cs typeface="+mn-cs"/>
        </a:defRPr>
      </a:lvl2pPr>
      <a:lvl3pPr marL="801688" indent="-160338" algn="l" defTabSz="3206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rgbClr val="074184"/>
          </a:solidFill>
          <a:latin typeface="+mn-lt"/>
          <a:ea typeface="+mn-ea"/>
          <a:cs typeface="+mn-cs"/>
        </a:defRPr>
      </a:lvl3pPr>
      <a:lvl4pPr marL="1122363" indent="-160338" algn="l" defTabSz="3206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rgbClr val="074184"/>
          </a:solidFill>
          <a:latin typeface="+mn-lt"/>
          <a:ea typeface="+mn-ea"/>
          <a:cs typeface="+mn-cs"/>
        </a:defRPr>
      </a:lvl4pPr>
      <a:lvl5pPr marL="1444625" indent="-160338" algn="l" defTabSz="3206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rgbClr val="074184"/>
          </a:solidFill>
          <a:latin typeface="+mn-lt"/>
          <a:ea typeface="+mn-ea"/>
          <a:cs typeface="+mn-cs"/>
        </a:defRPr>
      </a:lvl5pPr>
      <a:lvl6pPr marL="1766125" indent="-160557" algn="l" defTabSz="321109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87226" indent="-160557" algn="l" defTabSz="321109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8345" indent="-160557" algn="l" defTabSz="321109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9450" indent="-160557" algn="l" defTabSz="321109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109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222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333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447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5560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6671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7786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8897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rojx011\Documents\Photoshop\Snapple NEW\140827_FleetVendingBackgrounds_Preview_lowres_Page_3.png"/>
          <p:cNvPicPr>
            <a:picLocks noChangeAspect="1" noChangeArrowheads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000513" y="-4000503"/>
            <a:ext cx="1142999" cy="91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3"/>
            <a:ext cx="6705600" cy="1113972"/>
          </a:xfrm>
          <a:prstGeom prst="rect">
            <a:avLst/>
          </a:prstGeom>
          <a:noFill/>
        </p:spPr>
        <p:txBody>
          <a:bodyPr vert="horz" lIns="91253" tIns="45627" rIns="91253" bIns="45627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34504"/>
            <a:ext cx="8686800" cy="5394959"/>
          </a:xfrm>
          <a:prstGeom prst="rect">
            <a:avLst/>
          </a:prstGeom>
        </p:spPr>
        <p:txBody>
          <a:bodyPr vert="horz" lIns="91253" tIns="45627" rIns="91253" bIns="4562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-1" y="1113975"/>
            <a:ext cx="9144001" cy="29028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293" y="152400"/>
            <a:ext cx="1932307" cy="81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2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7" r:id="rId1"/>
    <p:sldLayoutId id="2147484728" r:id="rId2"/>
    <p:sldLayoutId id="2147484729" r:id="rId3"/>
    <p:sldLayoutId id="2147484730" r:id="rId4"/>
    <p:sldLayoutId id="2147484731" r:id="rId5"/>
    <p:sldLayoutId id="2147484732" r:id="rId6"/>
  </p:sldLayoutIdLst>
  <p:txStyles>
    <p:titleStyle>
      <a:lvl1pPr algn="l" defTabSz="912529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174268" indent="-174268" algn="l" defTabSz="912529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462599" indent="-288334" algn="l" defTabSz="912529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Calibri" pitchFamily="34" charset="0"/>
        <a:buChar char="―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625782" indent="-163179" algn="l" defTabSz="912529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Wingdings" pitchFamily="2" charset="2"/>
        <a:buChar char="ü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800044" indent="-174268" algn="l" defTabSz="912529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Courier New" pitchFamily="49" charset="0"/>
        <a:buChar char="o"/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974313" indent="-174268" algn="l" defTabSz="912529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09449" indent="-228133" algn="l" defTabSz="9125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714" indent="-228133" algn="l" defTabSz="9125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978" indent="-228133" algn="l" defTabSz="9125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241" indent="-228133" algn="l" defTabSz="9125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64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29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91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054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318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580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845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111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rojx011\Documents\Photoshop\Snapple NEW\140827_FleetVendingBackgrounds_Preview_lowres_Page_3.png"/>
          <p:cNvPicPr>
            <a:picLocks noChangeAspect="1" noChangeArrowheads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000513" y="-4000503"/>
            <a:ext cx="1142999" cy="91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3"/>
            <a:ext cx="6705600" cy="1113972"/>
          </a:xfrm>
          <a:prstGeom prst="rect">
            <a:avLst/>
          </a:prstGeom>
          <a:noFill/>
        </p:spPr>
        <p:txBody>
          <a:bodyPr vert="horz" lIns="91253" tIns="45627" rIns="91253" bIns="45627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34504"/>
            <a:ext cx="8686800" cy="5394959"/>
          </a:xfrm>
          <a:prstGeom prst="rect">
            <a:avLst/>
          </a:prstGeom>
        </p:spPr>
        <p:txBody>
          <a:bodyPr vert="horz" lIns="91253" tIns="45627" rIns="91253" bIns="4562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-1" y="1113975"/>
            <a:ext cx="9144001" cy="29028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293" y="152400"/>
            <a:ext cx="1932307" cy="81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0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4" r:id="rId1"/>
    <p:sldLayoutId id="2147484735" r:id="rId2"/>
    <p:sldLayoutId id="2147484736" r:id="rId3"/>
    <p:sldLayoutId id="2147484737" r:id="rId4"/>
    <p:sldLayoutId id="2147484738" r:id="rId5"/>
    <p:sldLayoutId id="2147484739" r:id="rId6"/>
    <p:sldLayoutId id="2147484740" r:id="rId7"/>
  </p:sldLayoutIdLst>
  <p:txStyles>
    <p:titleStyle>
      <a:lvl1pPr algn="l" defTabSz="912529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174268" indent="-174268" algn="l" defTabSz="912529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462599" indent="-288334" algn="l" defTabSz="912529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Calibri" pitchFamily="34" charset="0"/>
        <a:buChar char="―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625782" indent="-163179" algn="l" defTabSz="912529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Wingdings" pitchFamily="2" charset="2"/>
        <a:buChar char="ü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800044" indent="-174268" algn="l" defTabSz="912529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Courier New" pitchFamily="49" charset="0"/>
        <a:buChar char="o"/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974313" indent="-174268" algn="l" defTabSz="912529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09449" indent="-228133" algn="l" defTabSz="9125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714" indent="-228133" algn="l" defTabSz="9125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978" indent="-228133" algn="l" defTabSz="9125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241" indent="-228133" algn="l" defTabSz="9125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64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29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91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054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318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580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845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111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74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12" Type="http://schemas.openxmlformats.org/officeDocument/2006/relationships/image" Target="../media/image1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7.png"/><Relationship Id="rId11" Type="http://schemas.openxmlformats.org/officeDocument/2006/relationships/image" Target="../media/image172.png"/><Relationship Id="rId5" Type="http://schemas.openxmlformats.org/officeDocument/2006/relationships/image" Target="../media/image166.png"/><Relationship Id="rId10" Type="http://schemas.openxmlformats.org/officeDocument/2006/relationships/image" Target="../media/image171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Relationship Id="rId14" Type="http://schemas.openxmlformats.org/officeDocument/2006/relationships/image" Target="../media/image17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86.png"/><Relationship Id="rId18" Type="http://schemas.openxmlformats.org/officeDocument/2006/relationships/image" Target="../media/image191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12" Type="http://schemas.openxmlformats.org/officeDocument/2006/relationships/image" Target="../media/image185.png"/><Relationship Id="rId17" Type="http://schemas.openxmlformats.org/officeDocument/2006/relationships/image" Target="../media/image19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89.png"/><Relationship Id="rId20" Type="http://schemas.openxmlformats.org/officeDocument/2006/relationships/image" Target="../media/image1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5" Type="http://schemas.openxmlformats.org/officeDocument/2006/relationships/image" Target="../media/image178.png"/><Relationship Id="rId15" Type="http://schemas.openxmlformats.org/officeDocument/2006/relationships/image" Target="../media/image188.png"/><Relationship Id="rId10" Type="http://schemas.openxmlformats.org/officeDocument/2006/relationships/image" Target="../media/image183.png"/><Relationship Id="rId19" Type="http://schemas.openxmlformats.org/officeDocument/2006/relationships/image" Target="../media/image192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Relationship Id="rId14" Type="http://schemas.openxmlformats.org/officeDocument/2006/relationships/image" Target="../media/image18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194.png"/><Relationship Id="rId7" Type="http://schemas.openxmlformats.org/officeDocument/2006/relationships/image" Target="../media/image19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7.png"/><Relationship Id="rId11" Type="http://schemas.openxmlformats.org/officeDocument/2006/relationships/image" Target="../media/image202.png"/><Relationship Id="rId5" Type="http://schemas.openxmlformats.org/officeDocument/2006/relationships/image" Target="../media/image196.png"/><Relationship Id="rId10" Type="http://schemas.openxmlformats.org/officeDocument/2006/relationships/image" Target="../media/image201.png"/><Relationship Id="rId4" Type="http://schemas.openxmlformats.org/officeDocument/2006/relationships/image" Target="../media/image195.png"/><Relationship Id="rId9" Type="http://schemas.openxmlformats.org/officeDocument/2006/relationships/image" Target="../media/image20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13" Type="http://schemas.openxmlformats.org/officeDocument/2006/relationships/image" Target="../media/image213.png"/><Relationship Id="rId18" Type="http://schemas.openxmlformats.org/officeDocument/2006/relationships/image" Target="../media/image218.pn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12" Type="http://schemas.openxmlformats.org/officeDocument/2006/relationships/image" Target="../media/image212.png"/><Relationship Id="rId17" Type="http://schemas.openxmlformats.org/officeDocument/2006/relationships/image" Target="../media/image21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6.png"/><Relationship Id="rId11" Type="http://schemas.openxmlformats.org/officeDocument/2006/relationships/image" Target="../media/image211.png"/><Relationship Id="rId5" Type="http://schemas.openxmlformats.org/officeDocument/2006/relationships/image" Target="../media/image205.png"/><Relationship Id="rId15" Type="http://schemas.openxmlformats.org/officeDocument/2006/relationships/image" Target="../media/image215.png"/><Relationship Id="rId10" Type="http://schemas.openxmlformats.org/officeDocument/2006/relationships/image" Target="../media/image210.png"/><Relationship Id="rId4" Type="http://schemas.openxmlformats.org/officeDocument/2006/relationships/image" Target="../media/image204.png"/><Relationship Id="rId9" Type="http://schemas.openxmlformats.org/officeDocument/2006/relationships/image" Target="../media/image209.png"/><Relationship Id="rId14" Type="http://schemas.openxmlformats.org/officeDocument/2006/relationships/image" Target="../media/image2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13" Type="http://schemas.openxmlformats.org/officeDocument/2006/relationships/image" Target="../media/image229.png"/><Relationship Id="rId18" Type="http://schemas.openxmlformats.org/officeDocument/2006/relationships/image" Target="../media/image234.png"/><Relationship Id="rId3" Type="http://schemas.openxmlformats.org/officeDocument/2006/relationships/image" Target="../media/image219.png"/><Relationship Id="rId7" Type="http://schemas.openxmlformats.org/officeDocument/2006/relationships/image" Target="../media/image223.png"/><Relationship Id="rId12" Type="http://schemas.openxmlformats.org/officeDocument/2006/relationships/image" Target="../media/image228.png"/><Relationship Id="rId17" Type="http://schemas.openxmlformats.org/officeDocument/2006/relationships/image" Target="../media/image23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32.png"/><Relationship Id="rId20" Type="http://schemas.openxmlformats.org/officeDocument/2006/relationships/image" Target="../media/image23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2.png"/><Relationship Id="rId11" Type="http://schemas.openxmlformats.org/officeDocument/2006/relationships/image" Target="../media/image227.png"/><Relationship Id="rId5" Type="http://schemas.openxmlformats.org/officeDocument/2006/relationships/image" Target="../media/image221.png"/><Relationship Id="rId15" Type="http://schemas.openxmlformats.org/officeDocument/2006/relationships/image" Target="../media/image231.png"/><Relationship Id="rId10" Type="http://schemas.openxmlformats.org/officeDocument/2006/relationships/image" Target="../media/image226.png"/><Relationship Id="rId19" Type="http://schemas.openxmlformats.org/officeDocument/2006/relationships/image" Target="../media/image235.png"/><Relationship Id="rId4" Type="http://schemas.openxmlformats.org/officeDocument/2006/relationships/image" Target="../media/image220.png"/><Relationship Id="rId9" Type="http://schemas.openxmlformats.org/officeDocument/2006/relationships/image" Target="../media/image225.png"/><Relationship Id="rId14" Type="http://schemas.openxmlformats.org/officeDocument/2006/relationships/image" Target="../media/image2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13" Type="http://schemas.openxmlformats.org/officeDocument/2006/relationships/image" Target="../media/image247.png"/><Relationship Id="rId3" Type="http://schemas.openxmlformats.org/officeDocument/2006/relationships/image" Target="../media/image237.png"/><Relationship Id="rId7" Type="http://schemas.openxmlformats.org/officeDocument/2006/relationships/image" Target="../media/image241.png"/><Relationship Id="rId12" Type="http://schemas.openxmlformats.org/officeDocument/2006/relationships/image" Target="../media/image246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5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0.png"/><Relationship Id="rId11" Type="http://schemas.openxmlformats.org/officeDocument/2006/relationships/image" Target="../media/image245.png"/><Relationship Id="rId5" Type="http://schemas.openxmlformats.org/officeDocument/2006/relationships/image" Target="../media/image239.png"/><Relationship Id="rId15" Type="http://schemas.openxmlformats.org/officeDocument/2006/relationships/image" Target="../media/image249.png"/><Relationship Id="rId10" Type="http://schemas.openxmlformats.org/officeDocument/2006/relationships/image" Target="../media/image244.png"/><Relationship Id="rId4" Type="http://schemas.openxmlformats.org/officeDocument/2006/relationships/image" Target="../media/image238.png"/><Relationship Id="rId9" Type="http://schemas.openxmlformats.org/officeDocument/2006/relationships/image" Target="../media/image243.png"/><Relationship Id="rId14" Type="http://schemas.openxmlformats.org/officeDocument/2006/relationships/image" Target="../media/image2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251.png"/><Relationship Id="rId7" Type="http://schemas.openxmlformats.org/officeDocument/2006/relationships/image" Target="../media/image2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4.png"/><Relationship Id="rId5" Type="http://schemas.openxmlformats.org/officeDocument/2006/relationships/image" Target="../media/image253.png"/><Relationship Id="rId10" Type="http://schemas.openxmlformats.org/officeDocument/2006/relationships/image" Target="../media/image112.png"/><Relationship Id="rId4" Type="http://schemas.openxmlformats.org/officeDocument/2006/relationships/image" Target="../media/image252.png"/><Relationship Id="rId9" Type="http://schemas.openxmlformats.org/officeDocument/2006/relationships/image" Target="../media/image1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/><Relationship Id="rId13" Type="http://schemas.openxmlformats.org/officeDocument/2006/relationships/image" Target="../media/image266.png"/><Relationship Id="rId18" Type="http://schemas.openxmlformats.org/officeDocument/2006/relationships/image" Target="../media/image271.png"/><Relationship Id="rId3" Type="http://schemas.openxmlformats.org/officeDocument/2006/relationships/image" Target="../media/image256.png"/><Relationship Id="rId7" Type="http://schemas.openxmlformats.org/officeDocument/2006/relationships/image" Target="../media/image260.png"/><Relationship Id="rId12" Type="http://schemas.openxmlformats.org/officeDocument/2006/relationships/image" Target="../media/image265.png"/><Relationship Id="rId17" Type="http://schemas.openxmlformats.org/officeDocument/2006/relationships/image" Target="../media/image27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69.png"/><Relationship Id="rId20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png"/><Relationship Id="rId11" Type="http://schemas.openxmlformats.org/officeDocument/2006/relationships/image" Target="../media/image264.png"/><Relationship Id="rId5" Type="http://schemas.openxmlformats.org/officeDocument/2006/relationships/image" Target="../media/image258.png"/><Relationship Id="rId15" Type="http://schemas.openxmlformats.org/officeDocument/2006/relationships/image" Target="../media/image268.png"/><Relationship Id="rId10" Type="http://schemas.openxmlformats.org/officeDocument/2006/relationships/image" Target="../media/image263.png"/><Relationship Id="rId19" Type="http://schemas.openxmlformats.org/officeDocument/2006/relationships/image" Target="../media/image272.png"/><Relationship Id="rId4" Type="http://schemas.openxmlformats.org/officeDocument/2006/relationships/image" Target="../media/image257.png"/><Relationship Id="rId9" Type="http://schemas.openxmlformats.org/officeDocument/2006/relationships/image" Target="../media/image262.png"/><Relationship Id="rId14" Type="http://schemas.openxmlformats.org/officeDocument/2006/relationships/image" Target="../media/image2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3" Type="http://schemas.openxmlformats.org/officeDocument/2006/relationships/image" Target="../media/image274.png"/><Relationship Id="rId7" Type="http://schemas.openxmlformats.org/officeDocument/2006/relationships/image" Target="../media/image278.png"/><Relationship Id="rId12" Type="http://schemas.openxmlformats.org/officeDocument/2006/relationships/image" Target="../media/image2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7.png"/><Relationship Id="rId11" Type="http://schemas.openxmlformats.org/officeDocument/2006/relationships/image" Target="../media/image282.png"/><Relationship Id="rId5" Type="http://schemas.openxmlformats.org/officeDocument/2006/relationships/image" Target="../media/image276.png"/><Relationship Id="rId10" Type="http://schemas.openxmlformats.org/officeDocument/2006/relationships/image" Target="../media/image281.png"/><Relationship Id="rId4" Type="http://schemas.openxmlformats.org/officeDocument/2006/relationships/image" Target="../media/image275.png"/><Relationship Id="rId9" Type="http://schemas.openxmlformats.org/officeDocument/2006/relationships/image" Target="../media/image2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png"/><Relationship Id="rId13" Type="http://schemas.openxmlformats.org/officeDocument/2006/relationships/image" Target="../media/image294.png"/><Relationship Id="rId3" Type="http://schemas.openxmlformats.org/officeDocument/2006/relationships/image" Target="../media/image284.png"/><Relationship Id="rId7" Type="http://schemas.openxmlformats.org/officeDocument/2006/relationships/image" Target="../media/image288.png"/><Relationship Id="rId12" Type="http://schemas.openxmlformats.org/officeDocument/2006/relationships/image" Target="../media/image29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7.png"/><Relationship Id="rId11" Type="http://schemas.openxmlformats.org/officeDocument/2006/relationships/image" Target="../media/image292.png"/><Relationship Id="rId5" Type="http://schemas.openxmlformats.org/officeDocument/2006/relationships/image" Target="../media/image286.png"/><Relationship Id="rId10" Type="http://schemas.openxmlformats.org/officeDocument/2006/relationships/image" Target="../media/image291.png"/><Relationship Id="rId4" Type="http://schemas.openxmlformats.org/officeDocument/2006/relationships/image" Target="../media/image285.png"/><Relationship Id="rId9" Type="http://schemas.openxmlformats.org/officeDocument/2006/relationships/image" Target="../media/image290.png"/><Relationship Id="rId14" Type="http://schemas.openxmlformats.org/officeDocument/2006/relationships/image" Target="../media/image29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3" Type="http://schemas.openxmlformats.org/officeDocument/2006/relationships/image" Target="../media/image296.png"/><Relationship Id="rId7" Type="http://schemas.openxmlformats.org/officeDocument/2006/relationships/image" Target="../media/image300.png"/><Relationship Id="rId12" Type="http://schemas.openxmlformats.org/officeDocument/2006/relationships/image" Target="../media/image30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9.png"/><Relationship Id="rId11" Type="http://schemas.openxmlformats.org/officeDocument/2006/relationships/image" Target="../media/image304.png"/><Relationship Id="rId5" Type="http://schemas.openxmlformats.org/officeDocument/2006/relationships/image" Target="../media/image298.png"/><Relationship Id="rId10" Type="http://schemas.openxmlformats.org/officeDocument/2006/relationships/image" Target="../media/image303.png"/><Relationship Id="rId4" Type="http://schemas.openxmlformats.org/officeDocument/2006/relationships/image" Target="../media/image297.png"/><Relationship Id="rId9" Type="http://schemas.openxmlformats.org/officeDocument/2006/relationships/image" Target="../media/image30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13" Type="http://schemas.openxmlformats.org/officeDocument/2006/relationships/image" Target="../media/image316.png"/><Relationship Id="rId18" Type="http://schemas.openxmlformats.org/officeDocument/2006/relationships/image" Target="../media/image321.png"/><Relationship Id="rId3" Type="http://schemas.openxmlformats.org/officeDocument/2006/relationships/image" Target="../media/image306.png"/><Relationship Id="rId7" Type="http://schemas.openxmlformats.org/officeDocument/2006/relationships/image" Target="../media/image310.png"/><Relationship Id="rId12" Type="http://schemas.openxmlformats.org/officeDocument/2006/relationships/image" Target="../media/image315.png"/><Relationship Id="rId17" Type="http://schemas.openxmlformats.org/officeDocument/2006/relationships/image" Target="../media/image320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9.png"/><Relationship Id="rId11" Type="http://schemas.openxmlformats.org/officeDocument/2006/relationships/image" Target="../media/image314.png"/><Relationship Id="rId5" Type="http://schemas.openxmlformats.org/officeDocument/2006/relationships/image" Target="../media/image308.png"/><Relationship Id="rId15" Type="http://schemas.openxmlformats.org/officeDocument/2006/relationships/image" Target="../media/image318.png"/><Relationship Id="rId10" Type="http://schemas.openxmlformats.org/officeDocument/2006/relationships/image" Target="../media/image313.png"/><Relationship Id="rId4" Type="http://schemas.openxmlformats.org/officeDocument/2006/relationships/image" Target="../media/image307.png"/><Relationship Id="rId9" Type="http://schemas.openxmlformats.org/officeDocument/2006/relationships/image" Target="../media/image312.png"/><Relationship Id="rId14" Type="http://schemas.openxmlformats.org/officeDocument/2006/relationships/image" Target="../media/image3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7.png"/><Relationship Id="rId13" Type="http://schemas.openxmlformats.org/officeDocument/2006/relationships/image" Target="../media/image332.png"/><Relationship Id="rId3" Type="http://schemas.openxmlformats.org/officeDocument/2006/relationships/image" Target="../media/image322.png"/><Relationship Id="rId7" Type="http://schemas.openxmlformats.org/officeDocument/2006/relationships/image" Target="../media/image326.png"/><Relationship Id="rId12" Type="http://schemas.openxmlformats.org/officeDocument/2006/relationships/image" Target="../media/image331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3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5.png"/><Relationship Id="rId11" Type="http://schemas.openxmlformats.org/officeDocument/2006/relationships/image" Target="../media/image330.png"/><Relationship Id="rId5" Type="http://schemas.openxmlformats.org/officeDocument/2006/relationships/image" Target="../media/image324.png"/><Relationship Id="rId15" Type="http://schemas.openxmlformats.org/officeDocument/2006/relationships/image" Target="../media/image334.png"/><Relationship Id="rId10" Type="http://schemas.openxmlformats.org/officeDocument/2006/relationships/image" Target="../media/image329.png"/><Relationship Id="rId4" Type="http://schemas.openxmlformats.org/officeDocument/2006/relationships/image" Target="../media/image323.png"/><Relationship Id="rId9" Type="http://schemas.openxmlformats.org/officeDocument/2006/relationships/image" Target="../media/image328.png"/><Relationship Id="rId14" Type="http://schemas.openxmlformats.org/officeDocument/2006/relationships/image" Target="../media/image3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1.png"/><Relationship Id="rId13" Type="http://schemas.openxmlformats.org/officeDocument/2006/relationships/image" Target="../media/image346.png"/><Relationship Id="rId3" Type="http://schemas.openxmlformats.org/officeDocument/2006/relationships/image" Target="../media/image336.png"/><Relationship Id="rId7" Type="http://schemas.openxmlformats.org/officeDocument/2006/relationships/image" Target="../media/image340.png"/><Relationship Id="rId12" Type="http://schemas.openxmlformats.org/officeDocument/2006/relationships/image" Target="../media/image3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9.png"/><Relationship Id="rId11" Type="http://schemas.openxmlformats.org/officeDocument/2006/relationships/image" Target="../media/image344.png"/><Relationship Id="rId5" Type="http://schemas.openxmlformats.org/officeDocument/2006/relationships/image" Target="../media/image338.png"/><Relationship Id="rId10" Type="http://schemas.openxmlformats.org/officeDocument/2006/relationships/image" Target="../media/image343.png"/><Relationship Id="rId4" Type="http://schemas.openxmlformats.org/officeDocument/2006/relationships/image" Target="../media/image337.png"/><Relationship Id="rId9" Type="http://schemas.openxmlformats.org/officeDocument/2006/relationships/image" Target="../media/image342.png"/><Relationship Id="rId14" Type="http://schemas.openxmlformats.org/officeDocument/2006/relationships/image" Target="../media/image3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3.png"/><Relationship Id="rId13" Type="http://schemas.openxmlformats.org/officeDocument/2006/relationships/image" Target="../media/image358.png"/><Relationship Id="rId3" Type="http://schemas.openxmlformats.org/officeDocument/2006/relationships/image" Target="../media/image348.png"/><Relationship Id="rId7" Type="http://schemas.openxmlformats.org/officeDocument/2006/relationships/image" Target="../media/image352.png"/><Relationship Id="rId12" Type="http://schemas.openxmlformats.org/officeDocument/2006/relationships/image" Target="../media/image3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1.png"/><Relationship Id="rId11" Type="http://schemas.openxmlformats.org/officeDocument/2006/relationships/image" Target="../media/image356.png"/><Relationship Id="rId5" Type="http://schemas.openxmlformats.org/officeDocument/2006/relationships/image" Target="../media/image350.png"/><Relationship Id="rId10" Type="http://schemas.openxmlformats.org/officeDocument/2006/relationships/image" Target="../media/image355.png"/><Relationship Id="rId4" Type="http://schemas.openxmlformats.org/officeDocument/2006/relationships/image" Target="../media/image349.png"/><Relationship Id="rId9" Type="http://schemas.openxmlformats.org/officeDocument/2006/relationships/image" Target="../media/image354.png"/><Relationship Id="rId14" Type="http://schemas.openxmlformats.org/officeDocument/2006/relationships/image" Target="../media/image3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5.png"/><Relationship Id="rId13" Type="http://schemas.openxmlformats.org/officeDocument/2006/relationships/image" Target="../media/image370.png"/><Relationship Id="rId3" Type="http://schemas.openxmlformats.org/officeDocument/2006/relationships/image" Target="../media/image360.png"/><Relationship Id="rId7" Type="http://schemas.openxmlformats.org/officeDocument/2006/relationships/image" Target="../media/image364.png"/><Relationship Id="rId12" Type="http://schemas.openxmlformats.org/officeDocument/2006/relationships/image" Target="../media/image369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3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3.png"/><Relationship Id="rId11" Type="http://schemas.openxmlformats.org/officeDocument/2006/relationships/image" Target="../media/image368.png"/><Relationship Id="rId5" Type="http://schemas.openxmlformats.org/officeDocument/2006/relationships/image" Target="../media/image362.png"/><Relationship Id="rId15" Type="http://schemas.openxmlformats.org/officeDocument/2006/relationships/image" Target="../media/image372.png"/><Relationship Id="rId10" Type="http://schemas.openxmlformats.org/officeDocument/2006/relationships/image" Target="../media/image367.png"/><Relationship Id="rId4" Type="http://schemas.openxmlformats.org/officeDocument/2006/relationships/image" Target="../media/image361.png"/><Relationship Id="rId9" Type="http://schemas.openxmlformats.org/officeDocument/2006/relationships/image" Target="../media/image366.png"/><Relationship Id="rId14" Type="http://schemas.openxmlformats.org/officeDocument/2006/relationships/image" Target="../media/image3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9.png"/><Relationship Id="rId13" Type="http://schemas.openxmlformats.org/officeDocument/2006/relationships/image" Target="../media/image384.png"/><Relationship Id="rId18" Type="http://schemas.openxmlformats.org/officeDocument/2006/relationships/image" Target="../media/image389.png"/><Relationship Id="rId3" Type="http://schemas.openxmlformats.org/officeDocument/2006/relationships/image" Target="../media/image374.png"/><Relationship Id="rId7" Type="http://schemas.openxmlformats.org/officeDocument/2006/relationships/image" Target="../media/image378.png"/><Relationship Id="rId12" Type="http://schemas.openxmlformats.org/officeDocument/2006/relationships/image" Target="../media/image383.png"/><Relationship Id="rId17" Type="http://schemas.openxmlformats.org/officeDocument/2006/relationships/image" Target="../media/image388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38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7.png"/><Relationship Id="rId11" Type="http://schemas.openxmlformats.org/officeDocument/2006/relationships/image" Target="../media/image382.png"/><Relationship Id="rId5" Type="http://schemas.openxmlformats.org/officeDocument/2006/relationships/image" Target="../media/image376.png"/><Relationship Id="rId15" Type="http://schemas.openxmlformats.org/officeDocument/2006/relationships/image" Target="../media/image386.png"/><Relationship Id="rId10" Type="http://schemas.openxmlformats.org/officeDocument/2006/relationships/image" Target="../media/image381.png"/><Relationship Id="rId4" Type="http://schemas.openxmlformats.org/officeDocument/2006/relationships/image" Target="../media/image375.png"/><Relationship Id="rId9" Type="http://schemas.openxmlformats.org/officeDocument/2006/relationships/image" Target="../media/image380.png"/><Relationship Id="rId14" Type="http://schemas.openxmlformats.org/officeDocument/2006/relationships/image" Target="../media/image38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5.png"/><Relationship Id="rId13" Type="http://schemas.openxmlformats.org/officeDocument/2006/relationships/image" Target="../media/image400.png"/><Relationship Id="rId3" Type="http://schemas.openxmlformats.org/officeDocument/2006/relationships/image" Target="../media/image390.png"/><Relationship Id="rId7" Type="http://schemas.openxmlformats.org/officeDocument/2006/relationships/image" Target="../media/image394.png"/><Relationship Id="rId12" Type="http://schemas.openxmlformats.org/officeDocument/2006/relationships/image" Target="../media/image399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40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3.png"/><Relationship Id="rId11" Type="http://schemas.openxmlformats.org/officeDocument/2006/relationships/image" Target="../media/image398.png"/><Relationship Id="rId5" Type="http://schemas.openxmlformats.org/officeDocument/2006/relationships/image" Target="../media/image392.png"/><Relationship Id="rId15" Type="http://schemas.openxmlformats.org/officeDocument/2006/relationships/image" Target="../media/image402.png"/><Relationship Id="rId10" Type="http://schemas.openxmlformats.org/officeDocument/2006/relationships/image" Target="../media/image397.png"/><Relationship Id="rId4" Type="http://schemas.openxmlformats.org/officeDocument/2006/relationships/image" Target="../media/image391.png"/><Relationship Id="rId9" Type="http://schemas.openxmlformats.org/officeDocument/2006/relationships/image" Target="../media/image396.png"/><Relationship Id="rId14" Type="http://schemas.openxmlformats.org/officeDocument/2006/relationships/image" Target="../media/image40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9.png"/><Relationship Id="rId3" Type="http://schemas.openxmlformats.org/officeDocument/2006/relationships/image" Target="../media/image404.png"/><Relationship Id="rId7" Type="http://schemas.openxmlformats.org/officeDocument/2006/relationships/image" Target="../media/image40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7.png"/><Relationship Id="rId5" Type="http://schemas.openxmlformats.org/officeDocument/2006/relationships/image" Target="../media/image406.png"/><Relationship Id="rId10" Type="http://schemas.openxmlformats.org/officeDocument/2006/relationships/image" Target="../media/image411.png"/><Relationship Id="rId4" Type="http://schemas.openxmlformats.org/officeDocument/2006/relationships/image" Target="../media/image405.png"/><Relationship Id="rId9" Type="http://schemas.openxmlformats.org/officeDocument/2006/relationships/image" Target="../media/image4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7.png"/><Relationship Id="rId13" Type="http://schemas.openxmlformats.org/officeDocument/2006/relationships/image" Target="../media/image422.png"/><Relationship Id="rId18" Type="http://schemas.openxmlformats.org/officeDocument/2006/relationships/image" Target="../media/image427.png"/><Relationship Id="rId3" Type="http://schemas.openxmlformats.org/officeDocument/2006/relationships/image" Target="../media/image412.png"/><Relationship Id="rId21" Type="http://schemas.openxmlformats.org/officeDocument/2006/relationships/image" Target="../media/image430.png"/><Relationship Id="rId7" Type="http://schemas.openxmlformats.org/officeDocument/2006/relationships/image" Target="../media/image416.png"/><Relationship Id="rId12" Type="http://schemas.openxmlformats.org/officeDocument/2006/relationships/image" Target="../media/image421.png"/><Relationship Id="rId17" Type="http://schemas.openxmlformats.org/officeDocument/2006/relationships/image" Target="../media/image426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425.png"/><Relationship Id="rId20" Type="http://schemas.openxmlformats.org/officeDocument/2006/relationships/image" Target="../media/image4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5.png"/><Relationship Id="rId11" Type="http://schemas.openxmlformats.org/officeDocument/2006/relationships/image" Target="../media/image420.png"/><Relationship Id="rId24" Type="http://schemas.openxmlformats.org/officeDocument/2006/relationships/image" Target="../media/image433.png"/><Relationship Id="rId5" Type="http://schemas.openxmlformats.org/officeDocument/2006/relationships/image" Target="../media/image414.png"/><Relationship Id="rId15" Type="http://schemas.openxmlformats.org/officeDocument/2006/relationships/image" Target="../media/image424.png"/><Relationship Id="rId23" Type="http://schemas.openxmlformats.org/officeDocument/2006/relationships/image" Target="../media/image432.png"/><Relationship Id="rId10" Type="http://schemas.openxmlformats.org/officeDocument/2006/relationships/image" Target="../media/image419.png"/><Relationship Id="rId19" Type="http://schemas.openxmlformats.org/officeDocument/2006/relationships/image" Target="../media/image428.png"/><Relationship Id="rId4" Type="http://schemas.openxmlformats.org/officeDocument/2006/relationships/image" Target="../media/image413.png"/><Relationship Id="rId9" Type="http://schemas.openxmlformats.org/officeDocument/2006/relationships/image" Target="../media/image418.png"/><Relationship Id="rId14" Type="http://schemas.openxmlformats.org/officeDocument/2006/relationships/image" Target="../media/image423.png"/><Relationship Id="rId22" Type="http://schemas.openxmlformats.org/officeDocument/2006/relationships/image" Target="../media/image4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9.png"/><Relationship Id="rId13" Type="http://schemas.openxmlformats.org/officeDocument/2006/relationships/image" Target="../media/image444.png"/><Relationship Id="rId18" Type="http://schemas.openxmlformats.org/officeDocument/2006/relationships/image" Target="../media/image449.png"/><Relationship Id="rId26" Type="http://schemas.openxmlformats.org/officeDocument/2006/relationships/image" Target="../media/image457.png"/><Relationship Id="rId3" Type="http://schemas.openxmlformats.org/officeDocument/2006/relationships/image" Target="../media/image434.png"/><Relationship Id="rId21" Type="http://schemas.openxmlformats.org/officeDocument/2006/relationships/image" Target="../media/image452.png"/><Relationship Id="rId7" Type="http://schemas.openxmlformats.org/officeDocument/2006/relationships/image" Target="../media/image438.png"/><Relationship Id="rId12" Type="http://schemas.openxmlformats.org/officeDocument/2006/relationships/image" Target="../media/image443.png"/><Relationship Id="rId17" Type="http://schemas.openxmlformats.org/officeDocument/2006/relationships/image" Target="../media/image448.png"/><Relationship Id="rId25" Type="http://schemas.openxmlformats.org/officeDocument/2006/relationships/image" Target="../media/image456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447.png"/><Relationship Id="rId20" Type="http://schemas.openxmlformats.org/officeDocument/2006/relationships/image" Target="../media/image4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7.png"/><Relationship Id="rId11" Type="http://schemas.openxmlformats.org/officeDocument/2006/relationships/image" Target="../media/image442.png"/><Relationship Id="rId24" Type="http://schemas.openxmlformats.org/officeDocument/2006/relationships/image" Target="../media/image455.png"/><Relationship Id="rId5" Type="http://schemas.openxmlformats.org/officeDocument/2006/relationships/image" Target="../media/image436.png"/><Relationship Id="rId15" Type="http://schemas.openxmlformats.org/officeDocument/2006/relationships/image" Target="../media/image446.png"/><Relationship Id="rId23" Type="http://schemas.openxmlformats.org/officeDocument/2006/relationships/image" Target="../media/image454.png"/><Relationship Id="rId10" Type="http://schemas.openxmlformats.org/officeDocument/2006/relationships/image" Target="../media/image441.png"/><Relationship Id="rId19" Type="http://schemas.openxmlformats.org/officeDocument/2006/relationships/image" Target="../media/image450.png"/><Relationship Id="rId4" Type="http://schemas.openxmlformats.org/officeDocument/2006/relationships/image" Target="../media/image435.png"/><Relationship Id="rId9" Type="http://schemas.openxmlformats.org/officeDocument/2006/relationships/image" Target="../media/image440.png"/><Relationship Id="rId14" Type="http://schemas.openxmlformats.org/officeDocument/2006/relationships/image" Target="../media/image445.png"/><Relationship Id="rId22" Type="http://schemas.openxmlformats.org/officeDocument/2006/relationships/image" Target="../media/image45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3.png"/><Relationship Id="rId13" Type="http://schemas.openxmlformats.org/officeDocument/2006/relationships/image" Target="../media/image468.png"/><Relationship Id="rId18" Type="http://schemas.openxmlformats.org/officeDocument/2006/relationships/image" Target="../media/image473.png"/><Relationship Id="rId3" Type="http://schemas.openxmlformats.org/officeDocument/2006/relationships/image" Target="../media/image458.png"/><Relationship Id="rId21" Type="http://schemas.openxmlformats.org/officeDocument/2006/relationships/image" Target="../media/image476.png"/><Relationship Id="rId7" Type="http://schemas.openxmlformats.org/officeDocument/2006/relationships/image" Target="../media/image462.png"/><Relationship Id="rId12" Type="http://schemas.openxmlformats.org/officeDocument/2006/relationships/image" Target="../media/image467.png"/><Relationship Id="rId17" Type="http://schemas.openxmlformats.org/officeDocument/2006/relationships/image" Target="../media/image472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471.png"/><Relationship Id="rId20" Type="http://schemas.openxmlformats.org/officeDocument/2006/relationships/image" Target="../media/image47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1.png"/><Relationship Id="rId11" Type="http://schemas.openxmlformats.org/officeDocument/2006/relationships/image" Target="../media/image466.png"/><Relationship Id="rId5" Type="http://schemas.openxmlformats.org/officeDocument/2006/relationships/image" Target="../media/image460.png"/><Relationship Id="rId15" Type="http://schemas.openxmlformats.org/officeDocument/2006/relationships/image" Target="../media/image470.png"/><Relationship Id="rId10" Type="http://schemas.openxmlformats.org/officeDocument/2006/relationships/image" Target="../media/image465.png"/><Relationship Id="rId19" Type="http://schemas.openxmlformats.org/officeDocument/2006/relationships/image" Target="../media/image474.png"/><Relationship Id="rId4" Type="http://schemas.openxmlformats.org/officeDocument/2006/relationships/image" Target="../media/image459.png"/><Relationship Id="rId9" Type="http://schemas.openxmlformats.org/officeDocument/2006/relationships/image" Target="../media/image464.png"/><Relationship Id="rId14" Type="http://schemas.openxmlformats.org/officeDocument/2006/relationships/image" Target="../media/image469.png"/><Relationship Id="rId22" Type="http://schemas.openxmlformats.org/officeDocument/2006/relationships/image" Target="../media/image47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3.png"/><Relationship Id="rId13" Type="http://schemas.openxmlformats.org/officeDocument/2006/relationships/image" Target="../media/image488.png"/><Relationship Id="rId18" Type="http://schemas.openxmlformats.org/officeDocument/2006/relationships/image" Target="../media/image493.png"/><Relationship Id="rId3" Type="http://schemas.openxmlformats.org/officeDocument/2006/relationships/image" Target="../media/image478.png"/><Relationship Id="rId21" Type="http://schemas.openxmlformats.org/officeDocument/2006/relationships/image" Target="../media/image496.png"/><Relationship Id="rId7" Type="http://schemas.openxmlformats.org/officeDocument/2006/relationships/image" Target="../media/image482.png"/><Relationship Id="rId12" Type="http://schemas.openxmlformats.org/officeDocument/2006/relationships/image" Target="../media/image487.png"/><Relationship Id="rId17" Type="http://schemas.openxmlformats.org/officeDocument/2006/relationships/image" Target="../media/image492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491.png"/><Relationship Id="rId20" Type="http://schemas.openxmlformats.org/officeDocument/2006/relationships/image" Target="../media/image49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1.png"/><Relationship Id="rId11" Type="http://schemas.openxmlformats.org/officeDocument/2006/relationships/image" Target="../media/image486.png"/><Relationship Id="rId24" Type="http://schemas.openxmlformats.org/officeDocument/2006/relationships/image" Target="../media/image499.png"/><Relationship Id="rId5" Type="http://schemas.openxmlformats.org/officeDocument/2006/relationships/image" Target="../media/image480.png"/><Relationship Id="rId15" Type="http://schemas.openxmlformats.org/officeDocument/2006/relationships/image" Target="../media/image490.png"/><Relationship Id="rId23" Type="http://schemas.openxmlformats.org/officeDocument/2006/relationships/image" Target="../media/image498.png"/><Relationship Id="rId10" Type="http://schemas.openxmlformats.org/officeDocument/2006/relationships/image" Target="../media/image485.png"/><Relationship Id="rId19" Type="http://schemas.openxmlformats.org/officeDocument/2006/relationships/image" Target="../media/image494.png"/><Relationship Id="rId4" Type="http://schemas.openxmlformats.org/officeDocument/2006/relationships/image" Target="../media/image479.png"/><Relationship Id="rId9" Type="http://schemas.openxmlformats.org/officeDocument/2006/relationships/image" Target="../media/image484.png"/><Relationship Id="rId14" Type="http://schemas.openxmlformats.org/officeDocument/2006/relationships/image" Target="../media/image489.png"/><Relationship Id="rId22" Type="http://schemas.openxmlformats.org/officeDocument/2006/relationships/image" Target="../media/image49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5.png"/><Relationship Id="rId13" Type="http://schemas.openxmlformats.org/officeDocument/2006/relationships/image" Target="../media/image510.png"/><Relationship Id="rId18" Type="http://schemas.openxmlformats.org/officeDocument/2006/relationships/image" Target="../media/image515.png"/><Relationship Id="rId3" Type="http://schemas.openxmlformats.org/officeDocument/2006/relationships/image" Target="../media/image500.png"/><Relationship Id="rId7" Type="http://schemas.openxmlformats.org/officeDocument/2006/relationships/image" Target="../media/image504.png"/><Relationship Id="rId12" Type="http://schemas.openxmlformats.org/officeDocument/2006/relationships/image" Target="../media/image509.png"/><Relationship Id="rId17" Type="http://schemas.openxmlformats.org/officeDocument/2006/relationships/image" Target="../media/image514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513.png"/><Relationship Id="rId20" Type="http://schemas.openxmlformats.org/officeDocument/2006/relationships/image" Target="../media/image5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3.png"/><Relationship Id="rId11" Type="http://schemas.openxmlformats.org/officeDocument/2006/relationships/image" Target="../media/image508.png"/><Relationship Id="rId5" Type="http://schemas.openxmlformats.org/officeDocument/2006/relationships/image" Target="../media/image502.png"/><Relationship Id="rId15" Type="http://schemas.openxmlformats.org/officeDocument/2006/relationships/image" Target="../media/image512.png"/><Relationship Id="rId10" Type="http://schemas.openxmlformats.org/officeDocument/2006/relationships/image" Target="../media/image507.png"/><Relationship Id="rId19" Type="http://schemas.openxmlformats.org/officeDocument/2006/relationships/image" Target="../media/image516.png"/><Relationship Id="rId4" Type="http://schemas.openxmlformats.org/officeDocument/2006/relationships/image" Target="../media/image501.png"/><Relationship Id="rId9" Type="http://schemas.openxmlformats.org/officeDocument/2006/relationships/image" Target="../media/image506.png"/><Relationship Id="rId14" Type="http://schemas.openxmlformats.org/officeDocument/2006/relationships/image" Target="../media/image51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3.png"/><Relationship Id="rId13" Type="http://schemas.openxmlformats.org/officeDocument/2006/relationships/image" Target="../media/image528.png"/><Relationship Id="rId18" Type="http://schemas.openxmlformats.org/officeDocument/2006/relationships/image" Target="../media/image533.png"/><Relationship Id="rId3" Type="http://schemas.openxmlformats.org/officeDocument/2006/relationships/image" Target="../media/image518.png"/><Relationship Id="rId7" Type="http://schemas.openxmlformats.org/officeDocument/2006/relationships/image" Target="../media/image522.png"/><Relationship Id="rId12" Type="http://schemas.openxmlformats.org/officeDocument/2006/relationships/image" Target="../media/image527.png"/><Relationship Id="rId17" Type="http://schemas.openxmlformats.org/officeDocument/2006/relationships/image" Target="../media/image532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5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1.png"/><Relationship Id="rId11" Type="http://schemas.openxmlformats.org/officeDocument/2006/relationships/image" Target="../media/image526.png"/><Relationship Id="rId5" Type="http://schemas.openxmlformats.org/officeDocument/2006/relationships/image" Target="../media/image520.png"/><Relationship Id="rId15" Type="http://schemas.openxmlformats.org/officeDocument/2006/relationships/image" Target="../media/image530.png"/><Relationship Id="rId10" Type="http://schemas.openxmlformats.org/officeDocument/2006/relationships/image" Target="../media/image525.png"/><Relationship Id="rId4" Type="http://schemas.openxmlformats.org/officeDocument/2006/relationships/image" Target="../media/image519.png"/><Relationship Id="rId9" Type="http://schemas.openxmlformats.org/officeDocument/2006/relationships/image" Target="../media/image524.png"/><Relationship Id="rId14" Type="http://schemas.openxmlformats.org/officeDocument/2006/relationships/image" Target="../media/image52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9.png"/><Relationship Id="rId3" Type="http://schemas.openxmlformats.org/officeDocument/2006/relationships/image" Target="../media/image534.png"/><Relationship Id="rId7" Type="http://schemas.openxmlformats.org/officeDocument/2006/relationships/image" Target="../media/image538.png"/><Relationship Id="rId12" Type="http://schemas.openxmlformats.org/officeDocument/2006/relationships/image" Target="../media/image5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7.png"/><Relationship Id="rId11" Type="http://schemas.openxmlformats.org/officeDocument/2006/relationships/image" Target="../media/image542.png"/><Relationship Id="rId5" Type="http://schemas.openxmlformats.org/officeDocument/2006/relationships/image" Target="../media/image536.png"/><Relationship Id="rId10" Type="http://schemas.openxmlformats.org/officeDocument/2006/relationships/image" Target="../media/image541.png"/><Relationship Id="rId4" Type="http://schemas.openxmlformats.org/officeDocument/2006/relationships/image" Target="../media/image535.png"/><Relationship Id="rId9" Type="http://schemas.openxmlformats.org/officeDocument/2006/relationships/image" Target="../media/image54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9.png"/><Relationship Id="rId13" Type="http://schemas.openxmlformats.org/officeDocument/2006/relationships/image" Target="../media/image554.png"/><Relationship Id="rId18" Type="http://schemas.openxmlformats.org/officeDocument/2006/relationships/image" Target="../media/image559.png"/><Relationship Id="rId26" Type="http://schemas.openxmlformats.org/officeDocument/2006/relationships/image" Target="../media/image567.png"/><Relationship Id="rId3" Type="http://schemas.openxmlformats.org/officeDocument/2006/relationships/image" Target="../media/image544.png"/><Relationship Id="rId21" Type="http://schemas.openxmlformats.org/officeDocument/2006/relationships/image" Target="../media/image562.png"/><Relationship Id="rId7" Type="http://schemas.openxmlformats.org/officeDocument/2006/relationships/image" Target="../media/image548.png"/><Relationship Id="rId12" Type="http://schemas.openxmlformats.org/officeDocument/2006/relationships/image" Target="../media/image553.png"/><Relationship Id="rId17" Type="http://schemas.openxmlformats.org/officeDocument/2006/relationships/image" Target="../media/image558.png"/><Relationship Id="rId25" Type="http://schemas.openxmlformats.org/officeDocument/2006/relationships/image" Target="../media/image566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557.png"/><Relationship Id="rId20" Type="http://schemas.openxmlformats.org/officeDocument/2006/relationships/image" Target="../media/image56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7.png"/><Relationship Id="rId11" Type="http://schemas.openxmlformats.org/officeDocument/2006/relationships/image" Target="../media/image552.png"/><Relationship Id="rId24" Type="http://schemas.openxmlformats.org/officeDocument/2006/relationships/image" Target="../media/image565.png"/><Relationship Id="rId5" Type="http://schemas.openxmlformats.org/officeDocument/2006/relationships/image" Target="../media/image546.png"/><Relationship Id="rId15" Type="http://schemas.openxmlformats.org/officeDocument/2006/relationships/image" Target="../media/image556.png"/><Relationship Id="rId23" Type="http://schemas.openxmlformats.org/officeDocument/2006/relationships/image" Target="../media/image564.png"/><Relationship Id="rId10" Type="http://schemas.openxmlformats.org/officeDocument/2006/relationships/image" Target="../media/image551.png"/><Relationship Id="rId19" Type="http://schemas.openxmlformats.org/officeDocument/2006/relationships/image" Target="../media/image560.png"/><Relationship Id="rId4" Type="http://schemas.openxmlformats.org/officeDocument/2006/relationships/image" Target="../media/image545.png"/><Relationship Id="rId9" Type="http://schemas.openxmlformats.org/officeDocument/2006/relationships/image" Target="../media/image550.png"/><Relationship Id="rId14" Type="http://schemas.openxmlformats.org/officeDocument/2006/relationships/image" Target="../media/image555.png"/><Relationship Id="rId22" Type="http://schemas.openxmlformats.org/officeDocument/2006/relationships/image" Target="../media/image56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3.png"/><Relationship Id="rId3" Type="http://schemas.openxmlformats.org/officeDocument/2006/relationships/image" Target="../media/image568.png"/><Relationship Id="rId7" Type="http://schemas.openxmlformats.org/officeDocument/2006/relationships/image" Target="../media/image5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1.png"/><Relationship Id="rId5" Type="http://schemas.openxmlformats.org/officeDocument/2006/relationships/image" Target="../media/image570.png"/><Relationship Id="rId10" Type="http://schemas.openxmlformats.org/officeDocument/2006/relationships/image" Target="../media/image575.png"/><Relationship Id="rId4" Type="http://schemas.openxmlformats.org/officeDocument/2006/relationships/image" Target="../media/image569.png"/><Relationship Id="rId9" Type="http://schemas.openxmlformats.org/officeDocument/2006/relationships/image" Target="../media/image57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1.png"/><Relationship Id="rId13" Type="http://schemas.openxmlformats.org/officeDocument/2006/relationships/image" Target="../media/image586.png"/><Relationship Id="rId3" Type="http://schemas.openxmlformats.org/officeDocument/2006/relationships/image" Target="../media/image576.png"/><Relationship Id="rId7" Type="http://schemas.openxmlformats.org/officeDocument/2006/relationships/image" Target="../media/image580.png"/><Relationship Id="rId12" Type="http://schemas.openxmlformats.org/officeDocument/2006/relationships/image" Target="../media/image585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5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9.png"/><Relationship Id="rId11" Type="http://schemas.openxmlformats.org/officeDocument/2006/relationships/image" Target="../media/image584.png"/><Relationship Id="rId5" Type="http://schemas.openxmlformats.org/officeDocument/2006/relationships/image" Target="../media/image578.png"/><Relationship Id="rId15" Type="http://schemas.openxmlformats.org/officeDocument/2006/relationships/image" Target="../media/image588.png"/><Relationship Id="rId10" Type="http://schemas.openxmlformats.org/officeDocument/2006/relationships/image" Target="../media/image583.png"/><Relationship Id="rId4" Type="http://schemas.openxmlformats.org/officeDocument/2006/relationships/image" Target="../media/image577.png"/><Relationship Id="rId9" Type="http://schemas.openxmlformats.org/officeDocument/2006/relationships/image" Target="../media/image582.png"/><Relationship Id="rId14" Type="http://schemas.openxmlformats.org/officeDocument/2006/relationships/image" Target="../media/image58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5.png"/><Relationship Id="rId13" Type="http://schemas.openxmlformats.org/officeDocument/2006/relationships/image" Target="../media/image600.png"/><Relationship Id="rId18" Type="http://schemas.openxmlformats.org/officeDocument/2006/relationships/image" Target="../media/image605.png"/><Relationship Id="rId3" Type="http://schemas.openxmlformats.org/officeDocument/2006/relationships/image" Target="../media/image590.png"/><Relationship Id="rId21" Type="http://schemas.openxmlformats.org/officeDocument/2006/relationships/image" Target="../media/image608.png"/><Relationship Id="rId7" Type="http://schemas.openxmlformats.org/officeDocument/2006/relationships/image" Target="../media/image594.png"/><Relationship Id="rId12" Type="http://schemas.openxmlformats.org/officeDocument/2006/relationships/image" Target="../media/image599.png"/><Relationship Id="rId17" Type="http://schemas.openxmlformats.org/officeDocument/2006/relationships/image" Target="../media/image604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603.png"/><Relationship Id="rId20" Type="http://schemas.openxmlformats.org/officeDocument/2006/relationships/image" Target="../media/image60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3.png"/><Relationship Id="rId11" Type="http://schemas.openxmlformats.org/officeDocument/2006/relationships/image" Target="../media/image598.png"/><Relationship Id="rId5" Type="http://schemas.openxmlformats.org/officeDocument/2006/relationships/image" Target="../media/image592.png"/><Relationship Id="rId15" Type="http://schemas.openxmlformats.org/officeDocument/2006/relationships/image" Target="../media/image602.png"/><Relationship Id="rId10" Type="http://schemas.openxmlformats.org/officeDocument/2006/relationships/image" Target="../media/image597.png"/><Relationship Id="rId19" Type="http://schemas.openxmlformats.org/officeDocument/2006/relationships/image" Target="../media/image606.png"/><Relationship Id="rId4" Type="http://schemas.openxmlformats.org/officeDocument/2006/relationships/image" Target="../media/image591.png"/><Relationship Id="rId9" Type="http://schemas.openxmlformats.org/officeDocument/2006/relationships/image" Target="../media/image596.png"/><Relationship Id="rId14" Type="http://schemas.openxmlformats.org/officeDocument/2006/relationships/image" Target="../media/image601.png"/><Relationship Id="rId22" Type="http://schemas.openxmlformats.org/officeDocument/2006/relationships/image" Target="../media/image60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5.png"/><Relationship Id="rId13" Type="http://schemas.openxmlformats.org/officeDocument/2006/relationships/image" Target="../media/image620.png"/><Relationship Id="rId18" Type="http://schemas.openxmlformats.org/officeDocument/2006/relationships/image" Target="../media/image625.png"/><Relationship Id="rId3" Type="http://schemas.openxmlformats.org/officeDocument/2006/relationships/image" Target="../media/image610.png"/><Relationship Id="rId21" Type="http://schemas.openxmlformats.org/officeDocument/2006/relationships/image" Target="../media/image628.png"/><Relationship Id="rId7" Type="http://schemas.openxmlformats.org/officeDocument/2006/relationships/image" Target="../media/image614.png"/><Relationship Id="rId12" Type="http://schemas.openxmlformats.org/officeDocument/2006/relationships/image" Target="../media/image619.png"/><Relationship Id="rId17" Type="http://schemas.openxmlformats.org/officeDocument/2006/relationships/image" Target="../media/image624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623.png"/><Relationship Id="rId20" Type="http://schemas.openxmlformats.org/officeDocument/2006/relationships/image" Target="../media/image6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3.png"/><Relationship Id="rId11" Type="http://schemas.openxmlformats.org/officeDocument/2006/relationships/image" Target="../media/image618.png"/><Relationship Id="rId24" Type="http://schemas.openxmlformats.org/officeDocument/2006/relationships/image" Target="../media/image631.png"/><Relationship Id="rId5" Type="http://schemas.openxmlformats.org/officeDocument/2006/relationships/image" Target="../media/image612.png"/><Relationship Id="rId15" Type="http://schemas.openxmlformats.org/officeDocument/2006/relationships/image" Target="../media/image622.png"/><Relationship Id="rId23" Type="http://schemas.openxmlformats.org/officeDocument/2006/relationships/image" Target="../media/image630.png"/><Relationship Id="rId10" Type="http://schemas.openxmlformats.org/officeDocument/2006/relationships/image" Target="../media/image617.png"/><Relationship Id="rId19" Type="http://schemas.openxmlformats.org/officeDocument/2006/relationships/image" Target="../media/image626.png"/><Relationship Id="rId4" Type="http://schemas.openxmlformats.org/officeDocument/2006/relationships/image" Target="../media/image611.png"/><Relationship Id="rId9" Type="http://schemas.openxmlformats.org/officeDocument/2006/relationships/image" Target="../media/image616.png"/><Relationship Id="rId14" Type="http://schemas.openxmlformats.org/officeDocument/2006/relationships/image" Target="../media/image621.png"/><Relationship Id="rId22" Type="http://schemas.openxmlformats.org/officeDocument/2006/relationships/image" Target="../media/image62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7.png"/><Relationship Id="rId13" Type="http://schemas.openxmlformats.org/officeDocument/2006/relationships/image" Target="../media/image642.png"/><Relationship Id="rId18" Type="http://schemas.openxmlformats.org/officeDocument/2006/relationships/image" Target="../media/image647.png"/><Relationship Id="rId3" Type="http://schemas.openxmlformats.org/officeDocument/2006/relationships/image" Target="../media/image632.png"/><Relationship Id="rId21" Type="http://schemas.openxmlformats.org/officeDocument/2006/relationships/image" Target="../media/image650.png"/><Relationship Id="rId7" Type="http://schemas.openxmlformats.org/officeDocument/2006/relationships/image" Target="../media/image636.png"/><Relationship Id="rId12" Type="http://schemas.openxmlformats.org/officeDocument/2006/relationships/image" Target="../media/image641.png"/><Relationship Id="rId17" Type="http://schemas.openxmlformats.org/officeDocument/2006/relationships/image" Target="../media/image646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645.png"/><Relationship Id="rId20" Type="http://schemas.openxmlformats.org/officeDocument/2006/relationships/image" Target="../media/image6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5.png"/><Relationship Id="rId11" Type="http://schemas.openxmlformats.org/officeDocument/2006/relationships/image" Target="../media/image640.png"/><Relationship Id="rId5" Type="http://schemas.openxmlformats.org/officeDocument/2006/relationships/image" Target="../media/image634.png"/><Relationship Id="rId15" Type="http://schemas.openxmlformats.org/officeDocument/2006/relationships/image" Target="../media/image644.png"/><Relationship Id="rId10" Type="http://schemas.openxmlformats.org/officeDocument/2006/relationships/image" Target="../media/image639.png"/><Relationship Id="rId19" Type="http://schemas.openxmlformats.org/officeDocument/2006/relationships/image" Target="../media/image648.png"/><Relationship Id="rId4" Type="http://schemas.openxmlformats.org/officeDocument/2006/relationships/image" Target="../media/image633.png"/><Relationship Id="rId9" Type="http://schemas.openxmlformats.org/officeDocument/2006/relationships/image" Target="../media/image638.png"/><Relationship Id="rId14" Type="http://schemas.openxmlformats.org/officeDocument/2006/relationships/image" Target="../media/image643.png"/><Relationship Id="rId22" Type="http://schemas.openxmlformats.org/officeDocument/2006/relationships/image" Target="../media/image65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7.png"/><Relationship Id="rId13" Type="http://schemas.openxmlformats.org/officeDocument/2006/relationships/image" Target="../media/image662.png"/><Relationship Id="rId3" Type="http://schemas.openxmlformats.org/officeDocument/2006/relationships/image" Target="../media/image652.png"/><Relationship Id="rId7" Type="http://schemas.openxmlformats.org/officeDocument/2006/relationships/image" Target="../media/image656.png"/><Relationship Id="rId12" Type="http://schemas.openxmlformats.org/officeDocument/2006/relationships/image" Target="../media/image6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5.png"/><Relationship Id="rId11" Type="http://schemas.openxmlformats.org/officeDocument/2006/relationships/image" Target="../media/image660.png"/><Relationship Id="rId5" Type="http://schemas.openxmlformats.org/officeDocument/2006/relationships/image" Target="../media/image654.png"/><Relationship Id="rId10" Type="http://schemas.openxmlformats.org/officeDocument/2006/relationships/image" Target="../media/image659.png"/><Relationship Id="rId4" Type="http://schemas.openxmlformats.org/officeDocument/2006/relationships/image" Target="../media/image653.png"/><Relationship Id="rId9" Type="http://schemas.openxmlformats.org/officeDocument/2006/relationships/image" Target="../media/image658.png"/><Relationship Id="rId14" Type="http://schemas.openxmlformats.org/officeDocument/2006/relationships/image" Target="../media/image66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9.png"/><Relationship Id="rId13" Type="http://schemas.openxmlformats.org/officeDocument/2006/relationships/image" Target="../media/image674.png"/><Relationship Id="rId3" Type="http://schemas.openxmlformats.org/officeDocument/2006/relationships/image" Target="../media/image664.png"/><Relationship Id="rId7" Type="http://schemas.openxmlformats.org/officeDocument/2006/relationships/image" Target="../media/image668.png"/><Relationship Id="rId12" Type="http://schemas.openxmlformats.org/officeDocument/2006/relationships/image" Target="../media/image67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7.png"/><Relationship Id="rId11" Type="http://schemas.openxmlformats.org/officeDocument/2006/relationships/image" Target="../media/image672.png"/><Relationship Id="rId5" Type="http://schemas.openxmlformats.org/officeDocument/2006/relationships/image" Target="../media/image666.png"/><Relationship Id="rId10" Type="http://schemas.openxmlformats.org/officeDocument/2006/relationships/image" Target="../media/image671.png"/><Relationship Id="rId4" Type="http://schemas.openxmlformats.org/officeDocument/2006/relationships/image" Target="../media/image665.png"/><Relationship Id="rId9" Type="http://schemas.openxmlformats.org/officeDocument/2006/relationships/image" Target="../media/image670.png"/><Relationship Id="rId14" Type="http://schemas.openxmlformats.org/officeDocument/2006/relationships/image" Target="../media/image67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1.png"/><Relationship Id="rId13" Type="http://schemas.openxmlformats.org/officeDocument/2006/relationships/image" Target="../media/image686.png"/><Relationship Id="rId18" Type="http://schemas.openxmlformats.org/officeDocument/2006/relationships/image" Target="../media/image691.png"/><Relationship Id="rId3" Type="http://schemas.openxmlformats.org/officeDocument/2006/relationships/image" Target="../media/image676.png"/><Relationship Id="rId21" Type="http://schemas.openxmlformats.org/officeDocument/2006/relationships/image" Target="../media/image694.png"/><Relationship Id="rId7" Type="http://schemas.openxmlformats.org/officeDocument/2006/relationships/image" Target="../media/image680.png"/><Relationship Id="rId12" Type="http://schemas.openxmlformats.org/officeDocument/2006/relationships/image" Target="../media/image685.png"/><Relationship Id="rId17" Type="http://schemas.openxmlformats.org/officeDocument/2006/relationships/image" Target="../media/image690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689.png"/><Relationship Id="rId20" Type="http://schemas.openxmlformats.org/officeDocument/2006/relationships/image" Target="../media/image69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79.png"/><Relationship Id="rId11" Type="http://schemas.openxmlformats.org/officeDocument/2006/relationships/image" Target="../media/image684.png"/><Relationship Id="rId5" Type="http://schemas.openxmlformats.org/officeDocument/2006/relationships/image" Target="../media/image678.png"/><Relationship Id="rId15" Type="http://schemas.openxmlformats.org/officeDocument/2006/relationships/image" Target="../media/image688.png"/><Relationship Id="rId10" Type="http://schemas.openxmlformats.org/officeDocument/2006/relationships/image" Target="../media/image683.png"/><Relationship Id="rId19" Type="http://schemas.openxmlformats.org/officeDocument/2006/relationships/image" Target="../media/image692.png"/><Relationship Id="rId4" Type="http://schemas.openxmlformats.org/officeDocument/2006/relationships/image" Target="../media/image677.png"/><Relationship Id="rId9" Type="http://schemas.openxmlformats.org/officeDocument/2006/relationships/image" Target="../media/image682.png"/><Relationship Id="rId14" Type="http://schemas.openxmlformats.org/officeDocument/2006/relationships/image" Target="../media/image687.png"/><Relationship Id="rId22" Type="http://schemas.openxmlformats.org/officeDocument/2006/relationships/image" Target="../media/image69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1.tif"/><Relationship Id="rId13" Type="http://schemas.openxmlformats.org/officeDocument/2006/relationships/image" Target="../media/image706.png"/><Relationship Id="rId3" Type="http://schemas.openxmlformats.org/officeDocument/2006/relationships/image" Target="../media/image696.png"/><Relationship Id="rId7" Type="http://schemas.openxmlformats.org/officeDocument/2006/relationships/image" Target="../media/image700.png"/><Relationship Id="rId12" Type="http://schemas.openxmlformats.org/officeDocument/2006/relationships/image" Target="../media/image70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9.png"/><Relationship Id="rId11" Type="http://schemas.openxmlformats.org/officeDocument/2006/relationships/image" Target="../media/image704.png"/><Relationship Id="rId5" Type="http://schemas.openxmlformats.org/officeDocument/2006/relationships/image" Target="../media/image698.png"/><Relationship Id="rId10" Type="http://schemas.openxmlformats.org/officeDocument/2006/relationships/image" Target="../media/image703.png"/><Relationship Id="rId4" Type="http://schemas.openxmlformats.org/officeDocument/2006/relationships/image" Target="../media/image697.png"/><Relationship Id="rId9" Type="http://schemas.openxmlformats.org/officeDocument/2006/relationships/image" Target="../media/image70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2.png"/><Relationship Id="rId13" Type="http://schemas.openxmlformats.org/officeDocument/2006/relationships/image" Target="../media/image717.png"/><Relationship Id="rId3" Type="http://schemas.openxmlformats.org/officeDocument/2006/relationships/image" Target="../media/image707.png"/><Relationship Id="rId7" Type="http://schemas.openxmlformats.org/officeDocument/2006/relationships/image" Target="../media/image711.png"/><Relationship Id="rId12" Type="http://schemas.openxmlformats.org/officeDocument/2006/relationships/image" Target="../media/image716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7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10.png"/><Relationship Id="rId11" Type="http://schemas.openxmlformats.org/officeDocument/2006/relationships/image" Target="../media/image715.png"/><Relationship Id="rId5" Type="http://schemas.openxmlformats.org/officeDocument/2006/relationships/image" Target="../media/image709.png"/><Relationship Id="rId15" Type="http://schemas.openxmlformats.org/officeDocument/2006/relationships/image" Target="../media/image719.png"/><Relationship Id="rId10" Type="http://schemas.openxmlformats.org/officeDocument/2006/relationships/image" Target="../media/image714.png"/><Relationship Id="rId4" Type="http://schemas.openxmlformats.org/officeDocument/2006/relationships/image" Target="../media/image708.png"/><Relationship Id="rId9" Type="http://schemas.openxmlformats.org/officeDocument/2006/relationships/image" Target="../media/image713.png"/><Relationship Id="rId14" Type="http://schemas.openxmlformats.org/officeDocument/2006/relationships/image" Target="../media/image71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6.png"/><Relationship Id="rId13" Type="http://schemas.openxmlformats.org/officeDocument/2006/relationships/image" Target="../media/image731.png"/><Relationship Id="rId18" Type="http://schemas.openxmlformats.org/officeDocument/2006/relationships/image" Target="../media/image736.png"/><Relationship Id="rId26" Type="http://schemas.openxmlformats.org/officeDocument/2006/relationships/image" Target="../media/image744.png"/><Relationship Id="rId3" Type="http://schemas.openxmlformats.org/officeDocument/2006/relationships/image" Target="../media/image721.png"/><Relationship Id="rId21" Type="http://schemas.openxmlformats.org/officeDocument/2006/relationships/image" Target="../media/image739.png"/><Relationship Id="rId7" Type="http://schemas.openxmlformats.org/officeDocument/2006/relationships/image" Target="../media/image725.png"/><Relationship Id="rId12" Type="http://schemas.openxmlformats.org/officeDocument/2006/relationships/image" Target="../media/image730.png"/><Relationship Id="rId17" Type="http://schemas.openxmlformats.org/officeDocument/2006/relationships/image" Target="../media/image735.png"/><Relationship Id="rId25" Type="http://schemas.openxmlformats.org/officeDocument/2006/relationships/image" Target="../media/image743.pn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734.png"/><Relationship Id="rId20" Type="http://schemas.openxmlformats.org/officeDocument/2006/relationships/image" Target="../media/image73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24.png"/><Relationship Id="rId11" Type="http://schemas.openxmlformats.org/officeDocument/2006/relationships/image" Target="../media/image729.png"/><Relationship Id="rId24" Type="http://schemas.openxmlformats.org/officeDocument/2006/relationships/image" Target="../media/image742.png"/><Relationship Id="rId5" Type="http://schemas.openxmlformats.org/officeDocument/2006/relationships/image" Target="../media/image723.png"/><Relationship Id="rId15" Type="http://schemas.openxmlformats.org/officeDocument/2006/relationships/image" Target="../media/image733.png"/><Relationship Id="rId23" Type="http://schemas.openxmlformats.org/officeDocument/2006/relationships/image" Target="../media/image741.png"/><Relationship Id="rId10" Type="http://schemas.openxmlformats.org/officeDocument/2006/relationships/image" Target="../media/image728.png"/><Relationship Id="rId19" Type="http://schemas.openxmlformats.org/officeDocument/2006/relationships/image" Target="../media/image737.png"/><Relationship Id="rId4" Type="http://schemas.openxmlformats.org/officeDocument/2006/relationships/image" Target="../media/image722.png"/><Relationship Id="rId9" Type="http://schemas.openxmlformats.org/officeDocument/2006/relationships/image" Target="../media/image727.png"/><Relationship Id="rId14" Type="http://schemas.openxmlformats.org/officeDocument/2006/relationships/image" Target="../media/image732.png"/><Relationship Id="rId22" Type="http://schemas.openxmlformats.org/officeDocument/2006/relationships/image" Target="../media/image74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0.png"/><Relationship Id="rId13" Type="http://schemas.openxmlformats.org/officeDocument/2006/relationships/image" Target="../media/image755.png"/><Relationship Id="rId18" Type="http://schemas.openxmlformats.org/officeDocument/2006/relationships/image" Target="../media/image760.png"/><Relationship Id="rId3" Type="http://schemas.openxmlformats.org/officeDocument/2006/relationships/image" Target="../media/image745.png"/><Relationship Id="rId21" Type="http://schemas.openxmlformats.org/officeDocument/2006/relationships/image" Target="../media/image763.png"/><Relationship Id="rId7" Type="http://schemas.openxmlformats.org/officeDocument/2006/relationships/image" Target="../media/image749.png"/><Relationship Id="rId12" Type="http://schemas.openxmlformats.org/officeDocument/2006/relationships/image" Target="../media/image754.png"/><Relationship Id="rId17" Type="http://schemas.openxmlformats.org/officeDocument/2006/relationships/image" Target="../media/image759.pn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758.png"/><Relationship Id="rId20" Type="http://schemas.openxmlformats.org/officeDocument/2006/relationships/image" Target="../media/image76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8.png"/><Relationship Id="rId11" Type="http://schemas.openxmlformats.org/officeDocument/2006/relationships/image" Target="../media/image753.png"/><Relationship Id="rId5" Type="http://schemas.openxmlformats.org/officeDocument/2006/relationships/image" Target="../media/image747.png"/><Relationship Id="rId15" Type="http://schemas.openxmlformats.org/officeDocument/2006/relationships/image" Target="../media/image757.png"/><Relationship Id="rId23" Type="http://schemas.openxmlformats.org/officeDocument/2006/relationships/image" Target="../media/image765.png"/><Relationship Id="rId10" Type="http://schemas.openxmlformats.org/officeDocument/2006/relationships/image" Target="../media/image752.png"/><Relationship Id="rId19" Type="http://schemas.openxmlformats.org/officeDocument/2006/relationships/image" Target="../media/image761.png"/><Relationship Id="rId4" Type="http://schemas.openxmlformats.org/officeDocument/2006/relationships/image" Target="../media/image746.png"/><Relationship Id="rId9" Type="http://schemas.openxmlformats.org/officeDocument/2006/relationships/image" Target="../media/image751.png"/><Relationship Id="rId14" Type="http://schemas.openxmlformats.org/officeDocument/2006/relationships/image" Target="../media/image756.png"/><Relationship Id="rId22" Type="http://schemas.openxmlformats.org/officeDocument/2006/relationships/image" Target="../media/image76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0.png"/><Relationship Id="rId13" Type="http://schemas.openxmlformats.org/officeDocument/2006/relationships/image" Target="../media/image775.png"/><Relationship Id="rId18" Type="http://schemas.openxmlformats.org/officeDocument/2006/relationships/image" Target="../media/image780.png"/><Relationship Id="rId3" Type="http://schemas.openxmlformats.org/officeDocument/2006/relationships/image" Target="../media/image745.png"/><Relationship Id="rId21" Type="http://schemas.openxmlformats.org/officeDocument/2006/relationships/image" Target="../media/image783.png"/><Relationship Id="rId7" Type="http://schemas.openxmlformats.org/officeDocument/2006/relationships/image" Target="../media/image769.png"/><Relationship Id="rId12" Type="http://schemas.openxmlformats.org/officeDocument/2006/relationships/image" Target="../media/image774.png"/><Relationship Id="rId17" Type="http://schemas.openxmlformats.org/officeDocument/2006/relationships/image" Target="../media/image779.png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778.png"/><Relationship Id="rId20" Type="http://schemas.openxmlformats.org/officeDocument/2006/relationships/image" Target="../media/image78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8.png"/><Relationship Id="rId11" Type="http://schemas.openxmlformats.org/officeDocument/2006/relationships/image" Target="../media/image773.png"/><Relationship Id="rId5" Type="http://schemas.openxmlformats.org/officeDocument/2006/relationships/image" Target="../media/image767.png"/><Relationship Id="rId15" Type="http://schemas.openxmlformats.org/officeDocument/2006/relationships/image" Target="../media/image777.png"/><Relationship Id="rId23" Type="http://schemas.openxmlformats.org/officeDocument/2006/relationships/image" Target="../media/image785.png"/><Relationship Id="rId10" Type="http://schemas.openxmlformats.org/officeDocument/2006/relationships/image" Target="../media/image772.png"/><Relationship Id="rId19" Type="http://schemas.openxmlformats.org/officeDocument/2006/relationships/image" Target="../media/image781.png"/><Relationship Id="rId4" Type="http://schemas.openxmlformats.org/officeDocument/2006/relationships/image" Target="../media/image766.png"/><Relationship Id="rId9" Type="http://schemas.openxmlformats.org/officeDocument/2006/relationships/image" Target="../media/image771.png"/><Relationship Id="rId14" Type="http://schemas.openxmlformats.org/officeDocument/2006/relationships/image" Target="../media/image776.png"/><Relationship Id="rId22" Type="http://schemas.openxmlformats.org/officeDocument/2006/relationships/image" Target="../media/image78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3" Type="http://schemas.openxmlformats.org/officeDocument/2006/relationships/image" Target="../media/image79.png"/><Relationship Id="rId21" Type="http://schemas.openxmlformats.org/officeDocument/2006/relationships/image" Target="../media/image97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24" Type="http://schemas.openxmlformats.org/officeDocument/2006/relationships/image" Target="../media/image100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23" Type="http://schemas.openxmlformats.org/officeDocument/2006/relationships/image" Target="../media/image99.pn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Relationship Id="rId22" Type="http://schemas.openxmlformats.org/officeDocument/2006/relationships/image" Target="../media/image9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1.png"/><Relationship Id="rId13" Type="http://schemas.openxmlformats.org/officeDocument/2006/relationships/image" Target="../media/image796.tif"/><Relationship Id="rId18" Type="http://schemas.openxmlformats.org/officeDocument/2006/relationships/image" Target="../media/image801.png"/><Relationship Id="rId3" Type="http://schemas.openxmlformats.org/officeDocument/2006/relationships/image" Target="../media/image786.png"/><Relationship Id="rId7" Type="http://schemas.openxmlformats.org/officeDocument/2006/relationships/image" Target="../media/image790.png"/><Relationship Id="rId12" Type="http://schemas.openxmlformats.org/officeDocument/2006/relationships/image" Target="../media/image795.png"/><Relationship Id="rId17" Type="http://schemas.openxmlformats.org/officeDocument/2006/relationships/image" Target="../media/image800.pn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79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89.png"/><Relationship Id="rId11" Type="http://schemas.openxmlformats.org/officeDocument/2006/relationships/image" Target="../media/image794.tif"/><Relationship Id="rId5" Type="http://schemas.openxmlformats.org/officeDocument/2006/relationships/image" Target="../media/image788.png"/><Relationship Id="rId15" Type="http://schemas.openxmlformats.org/officeDocument/2006/relationships/image" Target="../media/image798.png"/><Relationship Id="rId10" Type="http://schemas.openxmlformats.org/officeDocument/2006/relationships/image" Target="../media/image793.png"/><Relationship Id="rId4" Type="http://schemas.openxmlformats.org/officeDocument/2006/relationships/image" Target="../media/image787.png"/><Relationship Id="rId9" Type="http://schemas.openxmlformats.org/officeDocument/2006/relationships/image" Target="../media/image792.png"/><Relationship Id="rId14" Type="http://schemas.openxmlformats.org/officeDocument/2006/relationships/image" Target="../media/image79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6.png"/><Relationship Id="rId13" Type="http://schemas.openxmlformats.org/officeDocument/2006/relationships/image" Target="../media/image811.png"/><Relationship Id="rId18" Type="http://schemas.openxmlformats.org/officeDocument/2006/relationships/image" Target="../media/image815.tif"/><Relationship Id="rId3" Type="http://schemas.openxmlformats.org/officeDocument/2006/relationships/image" Target="../media/image791.png"/><Relationship Id="rId7" Type="http://schemas.openxmlformats.org/officeDocument/2006/relationships/image" Target="../media/image805.png"/><Relationship Id="rId12" Type="http://schemas.openxmlformats.org/officeDocument/2006/relationships/image" Target="../media/image810.png"/><Relationship Id="rId17" Type="http://schemas.openxmlformats.org/officeDocument/2006/relationships/image" Target="../media/image814.tif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813.tif"/><Relationship Id="rId20" Type="http://schemas.openxmlformats.org/officeDocument/2006/relationships/image" Target="../media/image81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04.png"/><Relationship Id="rId11" Type="http://schemas.openxmlformats.org/officeDocument/2006/relationships/image" Target="../media/image809.png"/><Relationship Id="rId5" Type="http://schemas.openxmlformats.org/officeDocument/2006/relationships/image" Target="../media/image803.png"/><Relationship Id="rId15" Type="http://schemas.openxmlformats.org/officeDocument/2006/relationships/image" Target="../media/image812.png"/><Relationship Id="rId10" Type="http://schemas.openxmlformats.org/officeDocument/2006/relationships/image" Target="../media/image808.png"/><Relationship Id="rId19" Type="http://schemas.openxmlformats.org/officeDocument/2006/relationships/image" Target="../media/image816.tif"/><Relationship Id="rId4" Type="http://schemas.openxmlformats.org/officeDocument/2006/relationships/image" Target="../media/image802.png"/><Relationship Id="rId9" Type="http://schemas.openxmlformats.org/officeDocument/2006/relationships/image" Target="../media/image807.png"/><Relationship Id="rId14" Type="http://schemas.openxmlformats.org/officeDocument/2006/relationships/image" Target="../media/image78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3.png"/><Relationship Id="rId13" Type="http://schemas.openxmlformats.org/officeDocument/2006/relationships/image" Target="../media/image828.png"/><Relationship Id="rId3" Type="http://schemas.openxmlformats.org/officeDocument/2006/relationships/image" Target="../media/image818.png"/><Relationship Id="rId7" Type="http://schemas.openxmlformats.org/officeDocument/2006/relationships/image" Target="../media/image822.png"/><Relationship Id="rId12" Type="http://schemas.openxmlformats.org/officeDocument/2006/relationships/image" Target="../media/image82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1.png"/><Relationship Id="rId11" Type="http://schemas.openxmlformats.org/officeDocument/2006/relationships/image" Target="../media/image826.png"/><Relationship Id="rId5" Type="http://schemas.openxmlformats.org/officeDocument/2006/relationships/image" Target="../media/image820.png"/><Relationship Id="rId10" Type="http://schemas.openxmlformats.org/officeDocument/2006/relationships/image" Target="../media/image825.png"/><Relationship Id="rId4" Type="http://schemas.openxmlformats.org/officeDocument/2006/relationships/image" Target="../media/image819.png"/><Relationship Id="rId9" Type="http://schemas.openxmlformats.org/officeDocument/2006/relationships/image" Target="../media/image824.png"/><Relationship Id="rId14" Type="http://schemas.openxmlformats.org/officeDocument/2006/relationships/image" Target="../media/image82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2.png"/><Relationship Id="rId13" Type="http://schemas.openxmlformats.org/officeDocument/2006/relationships/image" Target="../media/image795.png"/><Relationship Id="rId18" Type="http://schemas.openxmlformats.org/officeDocument/2006/relationships/image" Target="../media/image841.png"/><Relationship Id="rId26" Type="http://schemas.openxmlformats.org/officeDocument/2006/relationships/image" Target="../media/image848.png"/><Relationship Id="rId3" Type="http://schemas.openxmlformats.org/officeDocument/2006/relationships/image" Target="../media/image830.png"/><Relationship Id="rId21" Type="http://schemas.openxmlformats.org/officeDocument/2006/relationships/image" Target="../media/image844.png"/><Relationship Id="rId7" Type="http://schemas.openxmlformats.org/officeDocument/2006/relationships/image" Target="../media/image834.png"/><Relationship Id="rId12" Type="http://schemas.openxmlformats.org/officeDocument/2006/relationships/image" Target="../media/image837.png"/><Relationship Id="rId17" Type="http://schemas.openxmlformats.org/officeDocument/2006/relationships/image" Target="../media/image791.png"/><Relationship Id="rId25" Type="http://schemas.openxmlformats.org/officeDocument/2006/relationships/image" Target="../media/image847.pn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840.png"/><Relationship Id="rId20" Type="http://schemas.openxmlformats.org/officeDocument/2006/relationships/image" Target="../media/image84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33.png"/><Relationship Id="rId11" Type="http://schemas.openxmlformats.org/officeDocument/2006/relationships/image" Target="../media/image836.png"/><Relationship Id="rId24" Type="http://schemas.openxmlformats.org/officeDocument/2006/relationships/image" Target="../media/image846.png"/><Relationship Id="rId5" Type="http://schemas.openxmlformats.org/officeDocument/2006/relationships/image" Target="../media/image832.png"/><Relationship Id="rId15" Type="http://schemas.openxmlformats.org/officeDocument/2006/relationships/image" Target="../media/image839.png"/><Relationship Id="rId23" Type="http://schemas.openxmlformats.org/officeDocument/2006/relationships/image" Target="../media/image793.png"/><Relationship Id="rId10" Type="http://schemas.openxmlformats.org/officeDocument/2006/relationships/image" Target="../media/image835.png"/><Relationship Id="rId19" Type="http://schemas.openxmlformats.org/officeDocument/2006/relationships/image" Target="../media/image842.png"/><Relationship Id="rId4" Type="http://schemas.openxmlformats.org/officeDocument/2006/relationships/image" Target="../media/image831.png"/><Relationship Id="rId9" Type="http://schemas.openxmlformats.org/officeDocument/2006/relationships/image" Target="../media/image794.tif"/><Relationship Id="rId14" Type="http://schemas.openxmlformats.org/officeDocument/2006/relationships/image" Target="../media/image838.png"/><Relationship Id="rId22" Type="http://schemas.openxmlformats.org/officeDocument/2006/relationships/image" Target="../media/image84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2.png"/><Relationship Id="rId13" Type="http://schemas.openxmlformats.org/officeDocument/2006/relationships/image" Target="../media/image815.tif"/><Relationship Id="rId18" Type="http://schemas.openxmlformats.org/officeDocument/2006/relationships/image" Target="../media/image859.png"/><Relationship Id="rId3" Type="http://schemas.openxmlformats.org/officeDocument/2006/relationships/image" Target="../media/image849.png"/><Relationship Id="rId21" Type="http://schemas.openxmlformats.org/officeDocument/2006/relationships/image" Target="../media/image842.png"/><Relationship Id="rId7" Type="http://schemas.openxmlformats.org/officeDocument/2006/relationships/image" Target="../media/image796.tif"/><Relationship Id="rId12" Type="http://schemas.openxmlformats.org/officeDocument/2006/relationships/image" Target="../media/image816.tif"/><Relationship Id="rId17" Type="http://schemas.openxmlformats.org/officeDocument/2006/relationships/image" Target="../media/image858.png"/><Relationship Id="rId2" Type="http://schemas.openxmlformats.org/officeDocument/2006/relationships/notesSlide" Target="../notesSlides/notesSlide53.xml"/><Relationship Id="rId16" Type="http://schemas.openxmlformats.org/officeDocument/2006/relationships/image" Target="../media/image814.tif"/><Relationship Id="rId20" Type="http://schemas.openxmlformats.org/officeDocument/2006/relationships/image" Target="../media/image860.t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51.png"/><Relationship Id="rId11" Type="http://schemas.openxmlformats.org/officeDocument/2006/relationships/image" Target="../media/image855.png"/><Relationship Id="rId24" Type="http://schemas.openxmlformats.org/officeDocument/2006/relationships/image" Target="../media/image791.png"/><Relationship Id="rId5" Type="http://schemas.openxmlformats.org/officeDocument/2006/relationships/image" Target="../media/image803.png"/><Relationship Id="rId15" Type="http://schemas.openxmlformats.org/officeDocument/2006/relationships/image" Target="../media/image857.png"/><Relationship Id="rId23" Type="http://schemas.openxmlformats.org/officeDocument/2006/relationships/image" Target="../media/image862.png"/><Relationship Id="rId10" Type="http://schemas.openxmlformats.org/officeDocument/2006/relationships/image" Target="../media/image854.png"/><Relationship Id="rId19" Type="http://schemas.openxmlformats.org/officeDocument/2006/relationships/image" Target="../media/image813.tif"/><Relationship Id="rId4" Type="http://schemas.openxmlformats.org/officeDocument/2006/relationships/image" Target="../media/image850.png"/><Relationship Id="rId9" Type="http://schemas.openxmlformats.org/officeDocument/2006/relationships/image" Target="../media/image853.png"/><Relationship Id="rId14" Type="http://schemas.openxmlformats.org/officeDocument/2006/relationships/image" Target="../media/image856.png"/><Relationship Id="rId22" Type="http://schemas.openxmlformats.org/officeDocument/2006/relationships/image" Target="../media/image86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6.png"/><Relationship Id="rId3" Type="http://schemas.openxmlformats.org/officeDocument/2006/relationships/image" Target="../media/image46.png"/><Relationship Id="rId7" Type="http://schemas.openxmlformats.org/officeDocument/2006/relationships/image" Target="../media/image86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64.png"/><Relationship Id="rId11" Type="http://schemas.openxmlformats.org/officeDocument/2006/relationships/image" Target="../media/image869.jpeg"/><Relationship Id="rId5" Type="http://schemas.openxmlformats.org/officeDocument/2006/relationships/image" Target="../media/image863.png"/><Relationship Id="rId10" Type="http://schemas.openxmlformats.org/officeDocument/2006/relationships/image" Target="../media/image868.jpeg"/><Relationship Id="rId4" Type="http://schemas.openxmlformats.org/officeDocument/2006/relationships/image" Target="../media/image39.png"/><Relationship Id="rId9" Type="http://schemas.openxmlformats.org/officeDocument/2006/relationships/image" Target="../media/image867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18" Type="http://schemas.openxmlformats.org/officeDocument/2006/relationships/image" Target="../media/image116.png"/><Relationship Id="rId3" Type="http://schemas.openxmlformats.org/officeDocument/2006/relationships/image" Target="../media/image101.png"/><Relationship Id="rId21" Type="http://schemas.openxmlformats.org/officeDocument/2006/relationships/image" Target="../media/image119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17" Type="http://schemas.openxmlformats.org/officeDocument/2006/relationships/image" Target="../media/image11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4.png"/><Relationship Id="rId20" Type="http://schemas.openxmlformats.org/officeDocument/2006/relationships/image" Target="../media/image1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23" Type="http://schemas.openxmlformats.org/officeDocument/2006/relationships/image" Target="../media/image121.png"/><Relationship Id="rId10" Type="http://schemas.openxmlformats.org/officeDocument/2006/relationships/image" Target="../media/image108.png"/><Relationship Id="rId19" Type="http://schemas.openxmlformats.org/officeDocument/2006/relationships/image" Target="../media/image117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Relationship Id="rId22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18" Type="http://schemas.openxmlformats.org/officeDocument/2006/relationships/image" Target="../media/image145.png"/><Relationship Id="rId26" Type="http://schemas.openxmlformats.org/officeDocument/2006/relationships/image" Target="../media/image153.png"/><Relationship Id="rId3" Type="http://schemas.openxmlformats.org/officeDocument/2006/relationships/image" Target="../media/image130.png"/><Relationship Id="rId21" Type="http://schemas.openxmlformats.org/officeDocument/2006/relationships/image" Target="../media/image148.png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17" Type="http://schemas.openxmlformats.org/officeDocument/2006/relationships/image" Target="../media/image144.png"/><Relationship Id="rId25" Type="http://schemas.openxmlformats.org/officeDocument/2006/relationships/image" Target="../media/image15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3.png"/><Relationship Id="rId20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24" Type="http://schemas.openxmlformats.org/officeDocument/2006/relationships/image" Target="../media/image151.png"/><Relationship Id="rId5" Type="http://schemas.openxmlformats.org/officeDocument/2006/relationships/image" Target="../media/image132.png"/><Relationship Id="rId15" Type="http://schemas.openxmlformats.org/officeDocument/2006/relationships/image" Target="../media/image142.png"/><Relationship Id="rId23" Type="http://schemas.openxmlformats.org/officeDocument/2006/relationships/image" Target="../media/image150.png"/><Relationship Id="rId10" Type="http://schemas.openxmlformats.org/officeDocument/2006/relationships/image" Target="../media/image137.png"/><Relationship Id="rId19" Type="http://schemas.openxmlformats.org/officeDocument/2006/relationships/image" Target="../media/image146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Relationship Id="rId14" Type="http://schemas.openxmlformats.org/officeDocument/2006/relationships/image" Target="../media/image141.png"/><Relationship Id="rId22" Type="http://schemas.openxmlformats.org/officeDocument/2006/relationships/image" Target="../media/image1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12" Type="http://schemas.openxmlformats.org/officeDocument/2006/relationships/image" Target="../media/image1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7.png"/><Relationship Id="rId11" Type="http://schemas.openxmlformats.org/officeDocument/2006/relationships/image" Target="../media/image162.png"/><Relationship Id="rId5" Type="http://schemas.openxmlformats.org/officeDocument/2006/relationships/image" Target="../media/image156.png"/><Relationship Id="rId10" Type="http://schemas.openxmlformats.org/officeDocument/2006/relationships/image" Target="../media/image161.png"/><Relationship Id="rId4" Type="http://schemas.openxmlformats.org/officeDocument/2006/relationships/image" Target="../media/image155.png"/><Relationship Id="rId9" Type="http://schemas.openxmlformats.org/officeDocument/2006/relationships/image" Target="../media/image1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443637"/>
          </a:solidFill>
        </p:spPr>
        <p:txBody>
          <a:bodyPr wrap="square" lIns="0" tIns="0" rIns="0" bIns="0" rtlCol="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000" b="1" i="0" u="none" strike="noStrike" kern="1200" cap="none" spc="0" normalizeH="0" baseline="0" noProof="0">
              <a:ln>
                <a:noFill/>
              </a:ln>
              <a:solidFill>
                <a:srgbClr val="006CB5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277813" y="5786424"/>
            <a:ext cx="4872434" cy="315792"/>
          </a:xfrm>
          <a:prstGeom prst="rect">
            <a:avLst/>
          </a:prstGeom>
        </p:spPr>
        <p:txBody>
          <a:bodyPr vert="horz" wrap="square" lIns="0" tIns="7938" rIns="0" bIns="0" rtlCol="0" anchor="ctr" anchorCtr="0">
            <a:spAutoFit/>
          </a:bodyPr>
          <a:lstStyle/>
          <a:p>
            <a:pPr marL="7938">
              <a:spcBef>
                <a:spcPts val="63"/>
              </a:spcBef>
            </a:pPr>
            <a:r>
              <a:rPr lang="en-US" sz="2000" b="0" spc="-47" dirty="0">
                <a:latin typeface="Arial Black" panose="020B0A04020102020204" pitchFamily="34" charset="0"/>
                <a:cs typeface="Verdana"/>
              </a:rPr>
              <a:t>2023 CSD Portfolio</a:t>
            </a:r>
            <a:endParaRPr sz="2000" dirty="0">
              <a:latin typeface="Arial Black" panose="020B0A04020102020204" pitchFamily="34" charset="0"/>
              <a:cs typeface="Verdana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85750" y="6211989"/>
            <a:ext cx="8572500" cy="27781"/>
            <a:chOff x="457200" y="7728356"/>
            <a:chExt cx="13716000" cy="44450"/>
          </a:xfrm>
        </p:grpSpPr>
        <p:sp>
          <p:nvSpPr>
            <p:cNvPr id="27" name="object 27"/>
            <p:cNvSpPr/>
            <p:nvPr/>
          </p:nvSpPr>
          <p:spPr>
            <a:xfrm>
              <a:off x="457200" y="7728356"/>
              <a:ext cx="2743200" cy="44450"/>
            </a:xfrm>
            <a:custGeom>
              <a:avLst/>
              <a:gdLst/>
              <a:ahLst/>
              <a:cxnLst/>
              <a:rect l="l" t="t" r="r" b="b"/>
              <a:pathLst>
                <a:path w="2743200" h="44450">
                  <a:moveTo>
                    <a:pt x="2743200" y="0"/>
                  </a:moveTo>
                  <a:lnTo>
                    <a:pt x="0" y="0"/>
                  </a:lnTo>
                  <a:lnTo>
                    <a:pt x="0" y="44043"/>
                  </a:lnTo>
                  <a:lnTo>
                    <a:pt x="2743200" y="44043"/>
                  </a:lnTo>
                  <a:lnTo>
                    <a:pt x="2743200" y="0"/>
                  </a:lnTo>
                  <a:close/>
                </a:path>
              </a:pathLst>
            </a:custGeom>
            <a:solidFill>
              <a:srgbClr val="CE0854"/>
            </a:solidFill>
          </p:spPr>
          <p:txBody>
            <a:bodyPr wrap="square" lIns="0" tIns="0" rIns="0" bIns="0" rtlCol="0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00" b="1" i="0" u="none" strike="noStrike" kern="1200" cap="none" spc="0" normalizeH="0" baseline="0" noProof="0">
                <a:ln>
                  <a:noFill/>
                </a:ln>
                <a:solidFill>
                  <a:srgbClr val="006CB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5943600" y="7728356"/>
              <a:ext cx="2743200" cy="44450"/>
            </a:xfrm>
            <a:custGeom>
              <a:avLst/>
              <a:gdLst/>
              <a:ahLst/>
              <a:cxnLst/>
              <a:rect l="l" t="t" r="r" b="b"/>
              <a:pathLst>
                <a:path w="2743200" h="44450">
                  <a:moveTo>
                    <a:pt x="2743200" y="0"/>
                  </a:moveTo>
                  <a:lnTo>
                    <a:pt x="0" y="0"/>
                  </a:lnTo>
                  <a:lnTo>
                    <a:pt x="0" y="44043"/>
                  </a:lnTo>
                  <a:lnTo>
                    <a:pt x="2743200" y="44043"/>
                  </a:lnTo>
                  <a:lnTo>
                    <a:pt x="2743200" y="0"/>
                  </a:lnTo>
                  <a:close/>
                </a:path>
              </a:pathLst>
            </a:custGeom>
            <a:solidFill>
              <a:srgbClr val="915040"/>
            </a:solidFill>
          </p:spPr>
          <p:txBody>
            <a:bodyPr wrap="square" lIns="0" tIns="0" rIns="0" bIns="0" rtlCol="0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00" b="1" i="0" u="none" strike="noStrike" kern="1200" cap="none" spc="0" normalizeH="0" baseline="0" noProof="0">
                <a:ln>
                  <a:noFill/>
                </a:ln>
                <a:solidFill>
                  <a:srgbClr val="006CB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8686800" y="7728356"/>
              <a:ext cx="2743200" cy="44450"/>
            </a:xfrm>
            <a:custGeom>
              <a:avLst/>
              <a:gdLst/>
              <a:ahLst/>
              <a:cxnLst/>
              <a:rect l="l" t="t" r="r" b="b"/>
              <a:pathLst>
                <a:path w="2743200" h="44450">
                  <a:moveTo>
                    <a:pt x="2743200" y="0"/>
                  </a:moveTo>
                  <a:lnTo>
                    <a:pt x="0" y="0"/>
                  </a:lnTo>
                  <a:lnTo>
                    <a:pt x="0" y="44043"/>
                  </a:lnTo>
                  <a:lnTo>
                    <a:pt x="2743200" y="44043"/>
                  </a:lnTo>
                  <a:lnTo>
                    <a:pt x="2743200" y="0"/>
                  </a:lnTo>
                  <a:close/>
                </a:path>
              </a:pathLst>
            </a:custGeom>
            <a:solidFill>
              <a:srgbClr val="7AC143"/>
            </a:solidFill>
          </p:spPr>
          <p:txBody>
            <a:bodyPr wrap="square" lIns="0" tIns="0" rIns="0" bIns="0" rtlCol="0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00" b="1" i="0" u="none" strike="noStrike" kern="1200" cap="none" spc="0" normalizeH="0" baseline="0" noProof="0">
                <a:ln>
                  <a:noFill/>
                </a:ln>
                <a:solidFill>
                  <a:srgbClr val="006CB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3200400" y="7728356"/>
              <a:ext cx="2743200" cy="44450"/>
            </a:xfrm>
            <a:custGeom>
              <a:avLst/>
              <a:gdLst/>
              <a:ahLst/>
              <a:cxnLst/>
              <a:rect l="l" t="t" r="r" b="b"/>
              <a:pathLst>
                <a:path w="2743200" h="44450">
                  <a:moveTo>
                    <a:pt x="2743200" y="0"/>
                  </a:moveTo>
                  <a:lnTo>
                    <a:pt x="0" y="0"/>
                  </a:lnTo>
                  <a:lnTo>
                    <a:pt x="0" y="44043"/>
                  </a:lnTo>
                  <a:lnTo>
                    <a:pt x="2743200" y="44043"/>
                  </a:lnTo>
                  <a:lnTo>
                    <a:pt x="2743200" y="0"/>
                  </a:lnTo>
                  <a:close/>
                </a:path>
              </a:pathLst>
            </a:custGeom>
            <a:solidFill>
              <a:srgbClr val="41C7F1"/>
            </a:solidFill>
          </p:spPr>
          <p:txBody>
            <a:bodyPr wrap="square" lIns="0" tIns="0" rIns="0" bIns="0" rtlCol="0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00" b="1" i="0" u="none" strike="noStrike" kern="1200" cap="none" spc="0" normalizeH="0" baseline="0" noProof="0">
                <a:ln>
                  <a:noFill/>
                </a:ln>
                <a:solidFill>
                  <a:srgbClr val="006CB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11430000" y="7728356"/>
              <a:ext cx="2743200" cy="44450"/>
            </a:xfrm>
            <a:custGeom>
              <a:avLst/>
              <a:gdLst/>
              <a:ahLst/>
              <a:cxnLst/>
              <a:rect l="l" t="t" r="r" b="b"/>
              <a:pathLst>
                <a:path w="2743200" h="44450">
                  <a:moveTo>
                    <a:pt x="2743200" y="0"/>
                  </a:moveTo>
                  <a:lnTo>
                    <a:pt x="0" y="0"/>
                  </a:lnTo>
                  <a:lnTo>
                    <a:pt x="0" y="44043"/>
                  </a:lnTo>
                  <a:lnTo>
                    <a:pt x="2743200" y="44043"/>
                  </a:lnTo>
                  <a:lnTo>
                    <a:pt x="274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00" b="1" i="0" u="none" strike="noStrike" kern="1200" cap="none" spc="0" normalizeH="0" baseline="0" noProof="0">
                <a:ln>
                  <a:noFill/>
                </a:ln>
                <a:solidFill>
                  <a:srgbClr val="006CB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 descr="A picture containing logo&#10;&#10;Description automatically generated">
            <a:extLst>
              <a:ext uri="{FF2B5EF4-FFF2-40B4-BE49-F238E27FC236}">
                <a16:creationId xmlns:a16="http://schemas.microsoft.com/office/drawing/2014/main" id="{D28B2D7B-57E3-79F5-AAF1-11A993F02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69" y="2455162"/>
            <a:ext cx="6861062" cy="19476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3280399"/>
              </p:ext>
            </p:extLst>
          </p:nvPr>
        </p:nvGraphicFramePr>
        <p:xfrm>
          <a:off x="1600200" y="509016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 Drop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Sun Drop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1000  0874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1000  0877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0-78000-23016-1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0-78000-23116-8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0381518"/>
              </p:ext>
            </p:extLst>
          </p:nvPr>
        </p:nvGraphicFramePr>
        <p:xfrm>
          <a:off x="1600200" y="192024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0852 Deposit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1000  0853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0-78000-05216-9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0-78000-05316-6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8612425"/>
              </p:ext>
            </p:extLst>
          </p:nvPr>
        </p:nvGraphicFramePr>
        <p:xfrm>
          <a:off x="1600200" y="347472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Cream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Cream Soda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1000  0831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0-78000-05416-3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0-78000-05512-2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58" y="2278301"/>
            <a:ext cx="1554479" cy="746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929" y="2278301"/>
            <a:ext cx="1554479" cy="7461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58" y="3833165"/>
            <a:ext cx="1554479" cy="7461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929" y="3833165"/>
            <a:ext cx="1554479" cy="7461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58" y="5448605"/>
            <a:ext cx="1554479" cy="7461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729" y="4416326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898" y="2876700"/>
            <a:ext cx="1379223" cy="457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16" y="2876700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16" y="4416326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897" y="6030433"/>
            <a:ext cx="1379223" cy="45720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656253" y="548640"/>
            <a:ext cx="3266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(2x12pk)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928" y="5448605"/>
            <a:ext cx="1554480" cy="7461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16" y="6030433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64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9761817"/>
              </p:ext>
            </p:extLst>
          </p:nvPr>
        </p:nvGraphicFramePr>
        <p:xfrm>
          <a:off x="114300" y="3474720"/>
          <a:ext cx="89154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Limeade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1014  2626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1000  0857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1012  0690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0-78000-03633-6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0-78000-12116-2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0-78000-03176-8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656253" y="548640"/>
            <a:ext cx="3266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(2x12pk)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" y="2273538"/>
            <a:ext cx="1554479" cy="7461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49" y="2270109"/>
            <a:ext cx="1554477" cy="7461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649" y="2869511"/>
            <a:ext cx="1379223" cy="457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325" y="2869511"/>
            <a:ext cx="1379223" cy="457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338" y="3829737"/>
            <a:ext cx="1554479" cy="746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82" y="4440127"/>
            <a:ext cx="1379223" cy="457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075" y="2869510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202" y="2267608"/>
            <a:ext cx="1554477" cy="746149"/>
          </a:xfrm>
          <a:prstGeom prst="rect">
            <a:avLst/>
          </a:prstGeom>
        </p:spPr>
      </p:pic>
      <p:graphicFrame>
        <p:nvGraphicFramePr>
          <p:cNvPr id="1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7579844"/>
              </p:ext>
            </p:extLst>
          </p:nvPr>
        </p:nvGraphicFramePr>
        <p:xfrm>
          <a:off x="114300" y="5034346"/>
          <a:ext cx="8915400" cy="1501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Watermelon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1015  4432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1000  1699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0-78000-03772-2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0-78000-11616-8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0-78000-11816-2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338" y="5384330"/>
            <a:ext cx="1554479" cy="7461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794" y="5392791"/>
            <a:ext cx="1554479" cy="7461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628" y="5999753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499" y="5999754"/>
            <a:ext cx="1379223" cy="457201"/>
          </a:xfrm>
          <a:prstGeom prst="rect">
            <a:avLst/>
          </a:prstGeom>
        </p:spPr>
      </p:pic>
      <p:pic>
        <p:nvPicPr>
          <p:cNvPr id="5" name="Picture 4" descr="Logo&#10;&#10;Description automatically generated with low confidence">
            <a:extLst>
              <a:ext uri="{FF2B5EF4-FFF2-40B4-BE49-F238E27FC236}">
                <a16:creationId xmlns:a16="http://schemas.microsoft.com/office/drawing/2014/main" id="{CF830C0A-9DC9-48A7-8ABC-E8B79764C7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80345" y="3829737"/>
            <a:ext cx="1554480" cy="74615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0765880-5A25-4E41-A78C-F0DCAE014FA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982" y="3829737"/>
            <a:ext cx="1554480" cy="746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A67B40-5970-4308-947C-B4D5EFED541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58098" y="4440126"/>
            <a:ext cx="1379223" cy="457201"/>
          </a:xfrm>
          <a:prstGeom prst="rect">
            <a:avLst/>
          </a:prstGeom>
        </p:spPr>
      </p:pic>
      <p:graphicFrame>
        <p:nvGraphicFramePr>
          <p:cNvPr id="2" name="Content Placeholder 7">
            <a:extLst>
              <a:ext uri="{FF2B5EF4-FFF2-40B4-BE49-F238E27FC236}">
                <a16:creationId xmlns:a16="http://schemas.microsoft.com/office/drawing/2014/main" id="{800AFAD5-9B06-834F-7EA8-28E688C5BB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7429174"/>
              </p:ext>
            </p:extLst>
          </p:nvPr>
        </p:nvGraphicFramePr>
        <p:xfrm>
          <a:off x="114300" y="1911664"/>
          <a:ext cx="89154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Berry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0865 Deposit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1000  0863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1013  7157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0-78000-11316-7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0-78000-12216-9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0-78000-03555-1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44DA69C8-2CAB-61B2-3938-BF4C8CF4A7C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982" y="5392791"/>
            <a:ext cx="1554480" cy="746151"/>
          </a:xfrm>
          <a:prstGeom prst="rect">
            <a:avLst/>
          </a:prstGeom>
        </p:spPr>
      </p:pic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6A40B120-F749-A4FD-AE96-A15560C26FF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89174" y="4440125"/>
            <a:ext cx="1379223" cy="457201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6D48C772-5D31-F5AE-A698-3867971121F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85648" y="5999753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76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9496351"/>
              </p:ext>
            </p:extLst>
          </p:nvPr>
        </p:nvGraphicFramePr>
        <p:xfrm>
          <a:off x="1600200" y="192024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Crush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1002  1944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1002  1945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0-78000-01305-4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0-78000-01389-4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6009580"/>
              </p:ext>
            </p:extLst>
          </p:nvPr>
        </p:nvGraphicFramePr>
        <p:xfrm>
          <a:off x="1600200" y="347472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1002  1907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0-78000-01345-0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0-78000-01362-7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6200"/>
            <a:ext cx="1509572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48" y="2278685"/>
            <a:ext cx="1554479" cy="746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78685"/>
            <a:ext cx="1554478" cy="746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48" y="3833165"/>
            <a:ext cx="1554479" cy="746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313" y="3833165"/>
            <a:ext cx="1554479" cy="746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15" y="2895599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589" y="2895600"/>
            <a:ext cx="1379223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185" y="4417081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130" y="4417081"/>
            <a:ext cx="1379223" cy="457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656253" y="548640"/>
            <a:ext cx="3266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(2x12pk)</a:t>
            </a:r>
          </a:p>
        </p:txBody>
      </p:sp>
    </p:spTree>
    <p:extLst>
      <p:ext uri="{BB962C8B-B14F-4D97-AF65-F5344CB8AC3E}">
        <p14:creationId xmlns:p14="http://schemas.microsoft.com/office/powerpoint/2010/main" val="1670121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3759324"/>
              </p:ext>
            </p:extLst>
          </p:nvPr>
        </p:nvGraphicFramePr>
        <p:xfrm>
          <a:off x="114300" y="4648311"/>
          <a:ext cx="8915400" cy="15043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8011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Cranberry 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Cranberry Ginger Ale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Zero Sugar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 Blackberry Ginger Ale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00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1000  1994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1000  3047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1008  6453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0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0-78000-15616-4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0-78000-14116-0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0-78000-02608-5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70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854020"/>
              </p:ext>
            </p:extLst>
          </p:nvPr>
        </p:nvGraphicFramePr>
        <p:xfrm>
          <a:off x="114300" y="1447800"/>
          <a:ext cx="8915400" cy="15043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8011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Bold 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00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1000  0904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1000  0905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1012  6463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0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0-78000-15216-6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0-78000-14816-9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0-78000-03332-8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70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656253" y="548640"/>
            <a:ext cx="3266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(2x12pk)</a:t>
            </a:r>
          </a:p>
        </p:txBody>
      </p:sp>
      <p:graphicFrame>
        <p:nvGraphicFramePr>
          <p:cNvPr id="2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3029881"/>
              </p:ext>
            </p:extLst>
          </p:nvPr>
        </p:nvGraphicFramePr>
        <p:xfrm>
          <a:off x="1371600" y="3048000"/>
          <a:ext cx="64008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76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 and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 and Lemonade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07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1010  5905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1011  9253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0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0-78000-03028-0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0-78000-03239-0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2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801" y="3406445"/>
            <a:ext cx="1554479" cy="746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045" y="3984811"/>
            <a:ext cx="1379223" cy="457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034" y="3406445"/>
            <a:ext cx="1554479" cy="7461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419" y="3984811"/>
            <a:ext cx="1379223" cy="457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806245"/>
            <a:ext cx="1554479" cy="7461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00" y="1804658"/>
            <a:ext cx="1554477" cy="7461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831" y="2362199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619" y="2362199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599" y="1809917"/>
            <a:ext cx="1554480" cy="746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4998623"/>
            <a:ext cx="1554479" cy="7461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051" y="5562599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499" y="5003031"/>
            <a:ext cx="1554479" cy="74614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374" y="5558245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99" y="5005324"/>
            <a:ext cx="1554480" cy="74615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810" y="5552535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810" y="2355983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84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3069778"/>
              </p:ext>
            </p:extLst>
          </p:nvPr>
        </p:nvGraphicFramePr>
        <p:xfrm>
          <a:off x="114300" y="3462955"/>
          <a:ext cx="89154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Ruby Red 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1000  0187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1000  0860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0-78000-01616-1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0-78000-01716-8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0-78000-01816-5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1137140"/>
              </p:ext>
            </p:extLst>
          </p:nvPr>
        </p:nvGraphicFramePr>
        <p:xfrm>
          <a:off x="114300" y="1905000"/>
          <a:ext cx="89154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Vernors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Vernors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Soda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Schweppes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1000  0841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1000  0856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0-78000-18016-9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0-78000-18216-3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0-78000-20616-6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656253" y="548640"/>
            <a:ext cx="3266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(2x12pk)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663" y="2263445"/>
            <a:ext cx="1549531" cy="7437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943" y="2869241"/>
            <a:ext cx="1377815" cy="4567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8" y="2263445"/>
            <a:ext cx="1549533" cy="7437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597" y="2869241"/>
            <a:ext cx="1377815" cy="4567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289" y="2864896"/>
            <a:ext cx="1379223" cy="457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781" y="2263445"/>
            <a:ext cx="1554480" cy="74615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3" y="3821400"/>
            <a:ext cx="1554479" cy="7461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399" y="4434840"/>
            <a:ext cx="1379223" cy="4572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662" y="3821400"/>
            <a:ext cx="1554479" cy="74614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699" y="4398834"/>
            <a:ext cx="1379223" cy="45720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881" y="3822459"/>
            <a:ext cx="1554480" cy="7461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289" y="4398833"/>
            <a:ext cx="1379223" cy="457201"/>
          </a:xfrm>
          <a:prstGeom prst="rect">
            <a:avLst/>
          </a:prstGeom>
        </p:spPr>
      </p:pic>
      <p:graphicFrame>
        <p:nvGraphicFramePr>
          <p:cNvPr id="23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0521052"/>
              </p:ext>
            </p:extLst>
          </p:nvPr>
        </p:nvGraphicFramePr>
        <p:xfrm>
          <a:off x="134353" y="5020910"/>
          <a:ext cx="89154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Hawaiian Punch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Juicy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Tahitian Treat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Cactus Cooler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1000  0855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1002  3856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1001  1970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0-78000-04052-4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0-78000-02025-0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0-78000-01162-3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7" y="5430394"/>
            <a:ext cx="1554479" cy="7461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571" y="5975989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63" y="5975989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768" y="5425075"/>
            <a:ext cx="1554480" cy="7461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341" y="5975988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834" y="5425075"/>
            <a:ext cx="1554480" cy="7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76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656253" y="548640"/>
            <a:ext cx="3266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(2x12pk)</a:t>
            </a:r>
          </a:p>
        </p:txBody>
      </p:sp>
      <p:graphicFrame>
        <p:nvGraphicFramePr>
          <p:cNvPr id="31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305182"/>
              </p:ext>
            </p:extLst>
          </p:nvPr>
        </p:nvGraphicFramePr>
        <p:xfrm>
          <a:off x="1642167" y="1428663"/>
          <a:ext cx="594360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 Zero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1000  0862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1000  0880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0-71817-03329-1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0-71817-03330-7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40" y="2183263"/>
            <a:ext cx="1379223" cy="457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824" y="2183263"/>
            <a:ext cx="1379223" cy="45720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909" y="1696576"/>
            <a:ext cx="1554480" cy="7461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865" y="1694465"/>
            <a:ext cx="1554480" cy="746150"/>
          </a:xfrm>
          <a:prstGeom prst="rect">
            <a:avLst/>
          </a:prstGeom>
        </p:spPr>
      </p:pic>
      <p:graphicFrame>
        <p:nvGraphicFramePr>
          <p:cNvPr id="53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461514"/>
              </p:ext>
            </p:extLst>
          </p:nvPr>
        </p:nvGraphicFramePr>
        <p:xfrm>
          <a:off x="114707" y="4358779"/>
          <a:ext cx="891540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1000  0179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1000  0839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1000  0838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0-78000-04416-4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0-78000-04216-0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0-78000-04116-3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7" name="Picture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35" y="5117133"/>
            <a:ext cx="1379223" cy="45720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275" y="5117133"/>
            <a:ext cx="1379223" cy="45720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3" y="4625784"/>
            <a:ext cx="1554479" cy="74615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61" y="4625784"/>
            <a:ext cx="1554479" cy="74615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776" y="5117133"/>
            <a:ext cx="1379223" cy="45720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49" y="4624068"/>
            <a:ext cx="1554479" cy="7461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234" y="3653757"/>
            <a:ext cx="1379223" cy="4572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175" y="3160726"/>
            <a:ext cx="1554480" cy="7461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294" y="3659367"/>
            <a:ext cx="1379223" cy="45720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036" y="3160726"/>
            <a:ext cx="1554480" cy="746150"/>
          </a:xfrm>
          <a:prstGeom prst="rect">
            <a:avLst/>
          </a:prstGeom>
        </p:spPr>
      </p:pic>
      <p:graphicFrame>
        <p:nvGraphicFramePr>
          <p:cNvPr id="6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3962426"/>
              </p:ext>
            </p:extLst>
          </p:nvPr>
        </p:nvGraphicFramePr>
        <p:xfrm>
          <a:off x="1603226" y="2893721"/>
          <a:ext cx="594360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Nehi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Rite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1000  0180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0-29500-26295-4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0-78000-06316-5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7053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93362" y="548640"/>
            <a:ext cx="3792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(24pk Loose)</a:t>
            </a:r>
          </a:p>
        </p:txBody>
      </p:sp>
      <p:graphicFrame>
        <p:nvGraphicFramePr>
          <p:cNvPr id="2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0459650"/>
              </p:ext>
            </p:extLst>
          </p:nvPr>
        </p:nvGraphicFramePr>
        <p:xfrm>
          <a:off x="2103120" y="1684020"/>
          <a:ext cx="49377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5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Bold 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1000  1068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1012  6465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0-78000-00114-3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0-78000-03331-1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7421568"/>
              </p:ext>
            </p:extLst>
          </p:nvPr>
        </p:nvGraphicFramePr>
        <p:xfrm>
          <a:off x="2103120" y="3459479"/>
          <a:ext cx="49377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5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Club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Tonic Water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1000  1069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1000  1067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0-78000-00122-8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0-78000-00124-2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40" y="1684021"/>
            <a:ext cx="899160" cy="164592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84021"/>
            <a:ext cx="899160" cy="16459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40" y="3456910"/>
            <a:ext cx="899160" cy="16459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456910"/>
            <a:ext cx="899160" cy="16459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508" y="2849878"/>
            <a:ext cx="1379223" cy="45720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949" y="4579362"/>
            <a:ext cx="1379223" cy="4572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80" y="4579362"/>
            <a:ext cx="1379223" cy="45720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79" y="2849877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88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7996248"/>
              </p:ext>
            </p:extLst>
          </p:nvPr>
        </p:nvGraphicFramePr>
        <p:xfrm>
          <a:off x="182880" y="1348741"/>
          <a:ext cx="87782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1000  1037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1013  7175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1000  1038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0-78000-08210-4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0-78000-03558-2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0-78000-08310-1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8160997"/>
              </p:ext>
            </p:extLst>
          </p:nvPr>
        </p:nvGraphicFramePr>
        <p:xfrm>
          <a:off x="182880" y="3124200"/>
          <a:ext cx="87782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&amp;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Cream Soda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 Pepper Strawberries &amp;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Cream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1013  3171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1015  4958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1000  1044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0-78000-03423-3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0-78000-03779-1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0-78000-05210-7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6738112"/>
              </p:ext>
            </p:extLst>
          </p:nvPr>
        </p:nvGraphicFramePr>
        <p:xfrm>
          <a:off x="182880" y="4899659"/>
          <a:ext cx="87782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 Drop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1000  1034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1000  1035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1000  1049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0-78000-01214-9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0-78000-01234-7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0-78000-23010-9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856767" y="548640"/>
            <a:ext cx="2958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(24pk)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129" y="6032887"/>
            <a:ext cx="1379223" cy="457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969" y="4238045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14598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301" y="6036352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104" y="2514597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8" y="1456083"/>
            <a:ext cx="1463040" cy="14312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49" y="5004402"/>
            <a:ext cx="1463040" cy="14338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002" y="3255070"/>
            <a:ext cx="1463040" cy="14338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002" y="1456083"/>
            <a:ext cx="1463040" cy="14312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079" y="5007000"/>
            <a:ext cx="1463040" cy="143123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251" y="5004402"/>
            <a:ext cx="1463040" cy="14338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104" y="6033739"/>
            <a:ext cx="1379223" cy="45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773" y="4238045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73" y="3257668"/>
            <a:ext cx="1463040" cy="14312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29" y="1454783"/>
            <a:ext cx="1463040" cy="14338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793" y="2514597"/>
            <a:ext cx="1379223" cy="457201"/>
          </a:xfrm>
          <a:prstGeom prst="rect">
            <a:avLst/>
          </a:prstGeom>
        </p:spPr>
      </p:pic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5D37F9B-8E8A-47C1-08DB-357279E2DDF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08957" y="3230878"/>
            <a:ext cx="1463043" cy="1432563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08054F0D-319F-E326-54E4-9442D44B4B5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608313" y="4238045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1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56767" y="548640"/>
            <a:ext cx="2958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(24pk)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250" y="2666161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522" y="1625831"/>
            <a:ext cx="1463040" cy="1433833"/>
          </a:xfrm>
          <a:prstGeom prst="rect">
            <a:avLst/>
          </a:prstGeom>
        </p:spPr>
      </p:pic>
      <p:graphicFrame>
        <p:nvGraphicFramePr>
          <p:cNvPr id="43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256503"/>
              </p:ext>
            </p:extLst>
          </p:nvPr>
        </p:nvGraphicFramePr>
        <p:xfrm>
          <a:off x="182880" y="1519788"/>
          <a:ext cx="87782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1000  1048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1000  6264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1000  1043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0-78000-11310-5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0-78000-15210-4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0-78000-01610-9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059" y="2666163"/>
            <a:ext cx="1379223" cy="45720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68" y="2666162"/>
            <a:ext cx="1379223" cy="45720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597" y="1625831"/>
            <a:ext cx="1463040" cy="14338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04" y="1628430"/>
            <a:ext cx="1463040" cy="1431234"/>
          </a:xfrm>
          <a:prstGeom prst="rect">
            <a:avLst/>
          </a:prstGeom>
        </p:spPr>
      </p:pic>
      <p:graphicFrame>
        <p:nvGraphicFramePr>
          <p:cNvPr id="2" name="Content Placeholder 7">
            <a:extLst>
              <a:ext uri="{FF2B5EF4-FFF2-40B4-BE49-F238E27FC236}">
                <a16:creationId xmlns:a16="http://schemas.microsoft.com/office/drawing/2014/main" id="{F8F9BD82-5DFD-5C4D-026A-6C9F591B58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7643700"/>
              </p:ext>
            </p:extLst>
          </p:nvPr>
        </p:nvGraphicFramePr>
        <p:xfrm>
          <a:off x="1650006" y="3245918"/>
          <a:ext cx="585216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1000  0219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1000  1039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0-71817-04329-0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0-78000-04110-1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72CC008-235D-03B6-D2FD-B32CD1B00E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001" y="3260521"/>
            <a:ext cx="1463040" cy="1433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D17DC5-F9FA-B7A8-072F-4D408ED578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92" y="4206038"/>
            <a:ext cx="1379223" cy="457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CAAA9A-3913-9830-16D3-C9B74D83E1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746" y="3260521"/>
            <a:ext cx="1463040" cy="1431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25A630-2586-07FE-BA4B-25EDBE7F6D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737" y="4206037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41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7251605"/>
              </p:ext>
            </p:extLst>
          </p:nvPr>
        </p:nvGraphicFramePr>
        <p:xfrm>
          <a:off x="182880" y="1524000"/>
          <a:ext cx="87782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 Pepper Strawberries &amp;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Cream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1000  0222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1000  0223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1015  4959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0-78000-08213-5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0-78000-08313-2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0-78000-03778-4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4090475"/>
              </p:ext>
            </p:extLst>
          </p:nvPr>
        </p:nvGraphicFramePr>
        <p:xfrm>
          <a:off x="182880" y="3299459"/>
          <a:ext cx="87782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1000  2297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1000  0227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1000  0228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0-78000-01105-0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0-78000-05213-8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0-78000-11313-6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856767" y="548640"/>
            <a:ext cx="2958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(24pk)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684971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511" y="2684971"/>
            <a:ext cx="1379223" cy="457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213" y="4460430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60" y="4442459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77" y="4442459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849797"/>
            <a:ext cx="1463039" cy="994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910" y="1849797"/>
            <a:ext cx="1463039" cy="994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3625256"/>
            <a:ext cx="1463040" cy="9943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41" y="3625256"/>
            <a:ext cx="1463040" cy="99432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171" y="3625256"/>
            <a:ext cx="1463039" cy="994325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95B01B83-256F-F3DD-9D97-3ADAA41F11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41275" y="1849797"/>
            <a:ext cx="1463043" cy="1008890"/>
          </a:xfrm>
          <a:prstGeom prst="rect">
            <a:avLst/>
          </a:prstGeom>
        </p:spPr>
      </p:pic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D70C0860-7B28-752E-A037-88EC13456F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43107" y="2684970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50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386840"/>
          <a:ext cx="8768080" cy="5090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5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5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600" dirty="0">
                          <a:solidFill>
                            <a:srgbClr val="943634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Black" panose="020B0A04020102020204" pitchFamily="34" charset="0"/>
                        </a:rPr>
                        <a:t>Stacie Jorgensen</a:t>
                      </a:r>
                      <a:endParaRPr lang="en-US" sz="16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b="1" dirty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Manager – Territory Sales</a:t>
                      </a:r>
                      <a:endParaRPr lang="en-US" sz="1400" b="1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b="0" i="1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Stacie.Jorgensen@kdrp.com</a:t>
                      </a:r>
                      <a:endParaRPr lang="en-US" sz="1100" b="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b="0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(214) 930-3124</a:t>
                      </a:r>
                      <a:endParaRPr lang="en-US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600" dirty="0">
                          <a:solidFill>
                            <a:srgbClr val="943634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Black" panose="020B0A04020102020204" pitchFamily="34" charset="0"/>
                        </a:rPr>
                        <a:t>Bob Burks</a:t>
                      </a:r>
                      <a:endParaRPr lang="en-US" sz="16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b="1" dirty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Manager – Sales Operations</a:t>
                      </a:r>
                      <a:endParaRPr lang="en-US" sz="1400" b="1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b="0" i="1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Robert.Burks@kdrp.com</a:t>
                      </a:r>
                      <a:endParaRPr lang="en-US" sz="1100" b="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b="0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972-4705</a:t>
                      </a:r>
                      <a:endParaRPr lang="en-US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endParaRPr lang="en-US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0394"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</a:pPr>
                      <a:r>
                        <a:rPr lang="en-US" sz="1100" kern="1200" dirty="0">
                          <a:solidFill>
                            <a:srgbClr val="943634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Tom </a:t>
                      </a:r>
                      <a:r>
                        <a:rPr lang="en-US" sz="1100" kern="1200" dirty="0" err="1">
                          <a:solidFill>
                            <a:srgbClr val="943634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Jacobberger</a:t>
                      </a:r>
                      <a:endParaRPr lang="en-US" sz="1100" kern="1200" dirty="0">
                        <a:solidFill>
                          <a:srgbClr val="943634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baseline="0" dirty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Supervisor – District Sales - Omaha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Tom.Jacobberger@kdrp.com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505-2300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43634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Brandon </a:t>
                      </a:r>
                      <a:r>
                        <a:rPr kumimoji="0" lang="en-US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943634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Mogensen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43634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48DD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Supervisor – District Sales - Omaha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406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Brandon.Mogensen@kdrp.com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406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(402) 802-3671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43634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Scott Wiley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48DD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Supervisor – District Sales - Lincoln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406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Scott.Wiley@kdrp.com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406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(402) 913-6673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0394"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</a:pPr>
                      <a:r>
                        <a:rPr lang="en-US" sz="1100" kern="1200" dirty="0">
                          <a:solidFill>
                            <a:srgbClr val="943634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Dave </a:t>
                      </a:r>
                      <a:r>
                        <a:rPr lang="en-US" sz="1100" kern="1200" dirty="0" err="1">
                          <a:solidFill>
                            <a:srgbClr val="943634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Rydl</a:t>
                      </a:r>
                      <a:endParaRPr lang="en-US" sz="1100" kern="1200" dirty="0">
                        <a:solidFill>
                          <a:srgbClr val="943634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Merchandising Supervisor – Omaha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David.Rydl@kdrp.com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505-2226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</a:pPr>
                      <a:r>
                        <a:rPr lang="en-US" sz="1100" kern="1200" dirty="0">
                          <a:solidFill>
                            <a:srgbClr val="943634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Rod Schuetz</a:t>
                      </a: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Merchandising Supervisor – Omaha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Roderic.Schuetz@kdrp.com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671-3933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43634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Don Peck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Merchandising Supervisor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48DD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 Lincoln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406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Donald.Peck@kdrp.com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406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(402) 968-6729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0394"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43634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Jonathan Grimm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48DD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Supervisor – District Sales - Norfolk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406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Jonathan.Grimm@kdrp.com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406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(402) 860-1472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674125"/>
                  </a:ext>
                </a:extLst>
              </a:tr>
              <a:tr h="740394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</a:pPr>
                      <a:r>
                        <a:rPr lang="en-US" sz="1100" kern="1200" dirty="0">
                          <a:solidFill>
                            <a:srgbClr val="943634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Dan Boatright</a:t>
                      </a: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Delivery Supervisor – Omaha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Dan.Boatright@kdrp.com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490-5977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</a:pPr>
                      <a:r>
                        <a:rPr lang="en-US" sz="1100" kern="1200" dirty="0">
                          <a:solidFill>
                            <a:srgbClr val="943634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Tom Schulz</a:t>
                      </a: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Delivery Supervisor – Omaha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Tom.Schulz@kdrp.com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807-9248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 gridSpan="6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1931">
                <a:tc grid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200" dirty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TO PLACE AN ORDER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200" dirty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TelSellPlains_Order1@kdrp.com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200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(800) 862-1904, option #2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200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For equipment service: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200" dirty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Plains_EquipmentService@krdp.com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200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(800) 862-1904, option #1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65" y="228600"/>
            <a:ext cx="3401568" cy="1005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228600"/>
            <a:ext cx="30480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Omaha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13232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Centech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LaVista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, NE 68138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(402) 972-4701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Fax: (402) 895-9121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33500" y="648718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Please include your account number and business name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185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7821835"/>
              </p:ext>
            </p:extLst>
          </p:nvPr>
        </p:nvGraphicFramePr>
        <p:xfrm>
          <a:off x="182880" y="1531621"/>
          <a:ext cx="87782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Vernors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Soda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1003  6798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1000  1719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1000  0051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0-78000-15213-5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0-78000-18013-8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0-78000-01613-0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2362595"/>
              </p:ext>
            </p:extLst>
          </p:nvPr>
        </p:nvGraphicFramePr>
        <p:xfrm>
          <a:off x="1645920" y="3307080"/>
          <a:ext cx="58521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Hawaiian Punch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Juicy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1000  0032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1000  0226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0-78000-04075-3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0-78000-04029-9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856767" y="548640"/>
            <a:ext cx="2958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(24pk)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11" y="2674620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967" y="2674619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636" y="4454934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540" y="4454934"/>
            <a:ext cx="1379223" cy="4572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95" y="1922682"/>
            <a:ext cx="1463039" cy="99432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997" y="1922682"/>
            <a:ext cx="1463040" cy="9943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3657600"/>
            <a:ext cx="1463040" cy="9943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585" y="3657600"/>
            <a:ext cx="1463040" cy="994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915" y="2674618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1922682"/>
            <a:ext cx="1463040" cy="99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15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7079249"/>
              </p:ext>
            </p:extLst>
          </p:nvPr>
        </p:nvGraphicFramePr>
        <p:xfrm>
          <a:off x="1639823" y="4879806"/>
          <a:ext cx="5852160" cy="1508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1000  2746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1009  7659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0-78000-80485-0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0-71817-04028-2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856767" y="548640"/>
            <a:ext cx="2958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(36pk)</a:t>
            </a:r>
          </a:p>
        </p:txBody>
      </p:sp>
      <p:graphicFrame>
        <p:nvGraphicFramePr>
          <p:cNvPr id="1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3296872"/>
              </p:ext>
            </p:extLst>
          </p:nvPr>
        </p:nvGraphicFramePr>
        <p:xfrm>
          <a:off x="186344" y="1615440"/>
          <a:ext cx="8778240" cy="1508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1000  1616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1005  6876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0-78000-80469-0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0-78000-80470-6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0-78000-80488-1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851" y="5867400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88" y="2594266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512" y="2594266"/>
            <a:ext cx="1379223" cy="457201"/>
          </a:xfrm>
          <a:prstGeom prst="rect">
            <a:avLst/>
          </a:prstGeom>
        </p:spPr>
      </p:pic>
      <p:graphicFrame>
        <p:nvGraphicFramePr>
          <p:cNvPr id="23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3613188"/>
              </p:ext>
            </p:extLst>
          </p:nvPr>
        </p:nvGraphicFramePr>
        <p:xfrm>
          <a:off x="182880" y="3247623"/>
          <a:ext cx="8778240" cy="1508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98407547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472621918"/>
                    </a:ext>
                  </a:extLst>
                </a:gridCol>
              </a:tblGrid>
              <a:tr h="4572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1000  1614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1000  1617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1005  6875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0-78000-80486-7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0-78000-80489-8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0-78000-80490-4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9" y="3429000"/>
            <a:ext cx="1463040" cy="1137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95" y="5065226"/>
            <a:ext cx="1463040" cy="1137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21" y="4237184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765" y="4237184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640" y="4241538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07" y="5867400"/>
            <a:ext cx="1379223" cy="457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64" y="1800860"/>
            <a:ext cx="1463040" cy="1137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424" y="1805946"/>
            <a:ext cx="1463040" cy="1137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917" y="3433043"/>
            <a:ext cx="1463040" cy="1137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092" y="5065226"/>
            <a:ext cx="1463040" cy="11379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2" y="3433043"/>
            <a:ext cx="1463040" cy="1137920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ABE13170-0838-8FEE-B7D7-DCC77F035FE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45765" y="2592820"/>
            <a:ext cx="1379223" cy="457201"/>
          </a:xfrm>
          <a:prstGeom prst="rect">
            <a:avLst/>
          </a:prstGeom>
        </p:spPr>
      </p:pic>
      <p:pic>
        <p:nvPicPr>
          <p:cNvPr id="20" name="Picture 19" descr="A picture containing text, container, wooden, can&#10;&#10;Description automatically generated">
            <a:extLst>
              <a:ext uri="{FF2B5EF4-FFF2-40B4-BE49-F238E27FC236}">
                <a16:creationId xmlns:a16="http://schemas.microsoft.com/office/drawing/2014/main" id="{0E8DD050-B577-454C-9D89-AF674904559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43129" y="1805968"/>
            <a:ext cx="1463040" cy="11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36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33454" y="548640"/>
            <a:ext cx="2958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16oz Cans (24pk)</a:t>
            </a:r>
          </a:p>
        </p:txBody>
      </p:sp>
      <p:graphicFrame>
        <p:nvGraphicFramePr>
          <p:cNvPr id="1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7814206"/>
              </p:ext>
            </p:extLst>
          </p:nvPr>
        </p:nvGraphicFramePr>
        <p:xfrm>
          <a:off x="1005840" y="1447803"/>
          <a:ext cx="71323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1007  8568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1008  9269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1008  9301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0-78000-00586-8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0-78000-05223-7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0-78000-00039-9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" y="1447804"/>
            <a:ext cx="701039" cy="16459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816" y="2599193"/>
            <a:ext cx="1379223" cy="457201"/>
          </a:xfrm>
          <a:prstGeom prst="rect">
            <a:avLst/>
          </a:prstGeom>
        </p:spPr>
      </p:pic>
      <p:graphicFrame>
        <p:nvGraphicFramePr>
          <p:cNvPr id="21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9048839"/>
              </p:ext>
            </p:extLst>
          </p:nvPr>
        </p:nvGraphicFramePr>
        <p:xfrm>
          <a:off x="1004955" y="3154680"/>
          <a:ext cx="71323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Big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1008  6430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1008  9257 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1009  0161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0-78000-11323-5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0-78000-02439-5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0-71817-00132-0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" y="3154680"/>
            <a:ext cx="701040" cy="16459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918" y="1446657"/>
            <a:ext cx="701040" cy="16459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353" y="1445102"/>
            <a:ext cx="701040" cy="16459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254" y="2599192"/>
            <a:ext cx="1379223" cy="4572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816" y="4299490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918" y="3151979"/>
            <a:ext cx="701040" cy="16459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248" y="4293392"/>
            <a:ext cx="1379223" cy="4572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253" y="4293393"/>
            <a:ext cx="1379223" cy="4572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268" y="3151979"/>
            <a:ext cx="701040" cy="16459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0A0791-C234-9F2E-6573-6E5ABF27A2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248" y="2599193"/>
            <a:ext cx="1379223" cy="457201"/>
          </a:xfrm>
          <a:prstGeom prst="rect">
            <a:avLst/>
          </a:prstGeom>
        </p:spPr>
      </p:pic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B1AED0CD-6A61-4644-E2D2-042FB67D3A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5655612"/>
              </p:ext>
            </p:extLst>
          </p:nvPr>
        </p:nvGraphicFramePr>
        <p:xfrm>
          <a:off x="1005840" y="5184301"/>
          <a:ext cx="71323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1008  9301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1008  9257 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1015  1105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0-78000-00039-9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0-78000-02439-5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0-71817-01623-9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0CFB8CB8-B22D-F05B-895B-2F14C3F7D5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803" y="5181600"/>
            <a:ext cx="701040" cy="16459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8B61A2-77B5-5851-836A-890A1F5A45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133" y="6323013"/>
            <a:ext cx="1379223" cy="4572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EDFAC96-ECA0-9D22-DF28-54FE21A9D6C8}"/>
              </a:ext>
            </a:extLst>
          </p:cNvPr>
          <p:cNvSpPr/>
          <p:nvPr/>
        </p:nvSpPr>
        <p:spPr>
          <a:xfrm>
            <a:off x="3247599" y="4922555"/>
            <a:ext cx="2648803" cy="2714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120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16oz Cans (12pk)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02A118-6690-7EBA-B235-80DA4C832E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14" y="5194227"/>
            <a:ext cx="701040" cy="16459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EAAB97-2D35-293E-D5AD-55ADF0FDAD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678" y="6323013"/>
            <a:ext cx="1379223" cy="457201"/>
          </a:xfrm>
          <a:prstGeom prst="rect">
            <a:avLst/>
          </a:prstGeom>
        </p:spPr>
      </p:pic>
      <p:pic>
        <p:nvPicPr>
          <p:cNvPr id="25" name="Picture 24" descr="A picture containing text, beverage&#10;&#10;Description automatically generated">
            <a:extLst>
              <a:ext uri="{FF2B5EF4-FFF2-40B4-BE49-F238E27FC236}">
                <a16:creationId xmlns:a16="http://schemas.microsoft.com/office/drawing/2014/main" id="{58BB3F0E-FD77-3F66-2AD9-71B36418CE6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87854" y="5174375"/>
            <a:ext cx="701040" cy="1645920"/>
          </a:xfrm>
          <a:prstGeom prst="rect">
            <a:avLst/>
          </a:prstGeom>
        </p:spPr>
      </p:pic>
      <p:pic>
        <p:nvPicPr>
          <p:cNvPr id="29" name="Picture 28" descr="Background pattern&#10;&#10;Description automatically generated">
            <a:extLst>
              <a:ext uri="{FF2B5EF4-FFF2-40B4-BE49-F238E27FC236}">
                <a16:creationId xmlns:a16="http://schemas.microsoft.com/office/drawing/2014/main" id="{4839494F-C6C7-702D-B282-5B333271FA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11755" y="6318450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44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27238" y="548640"/>
            <a:ext cx="4719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Bellyband Bottles (3x8pk)</a:t>
            </a:r>
          </a:p>
        </p:txBody>
      </p:sp>
      <p:graphicFrame>
        <p:nvGraphicFramePr>
          <p:cNvPr id="3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6948742"/>
              </p:ext>
            </p:extLst>
          </p:nvPr>
        </p:nvGraphicFramePr>
        <p:xfrm>
          <a:off x="1645920" y="3375529"/>
          <a:ext cx="585216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76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7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1000  2282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0-78000-01280-4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0-78000-01281-1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1312744"/>
              </p:ext>
            </p:extLst>
          </p:nvPr>
        </p:nvGraphicFramePr>
        <p:xfrm>
          <a:off x="1645920" y="1721858"/>
          <a:ext cx="585216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76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7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1000  2278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1000  2280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0-78000-08231-9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0-78000-08331-6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519" y="4366127"/>
            <a:ext cx="1379223" cy="4572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518" y="2709438"/>
            <a:ext cx="1379223" cy="45720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529" y="4366128"/>
            <a:ext cx="1379223" cy="45720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529" y="2709438"/>
            <a:ext cx="1379223" cy="4572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981954"/>
            <a:ext cx="1463040" cy="94284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81953"/>
            <a:ext cx="1463040" cy="94284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3635624"/>
            <a:ext cx="1463040" cy="94284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161" y="3635625"/>
            <a:ext cx="1463040" cy="942848"/>
          </a:xfrm>
          <a:prstGeom prst="rect">
            <a:avLst/>
          </a:prstGeom>
        </p:spPr>
      </p:pic>
      <p:graphicFrame>
        <p:nvGraphicFramePr>
          <p:cNvPr id="39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050727"/>
              </p:ext>
            </p:extLst>
          </p:nvPr>
        </p:nvGraphicFramePr>
        <p:xfrm>
          <a:off x="1645920" y="5029200"/>
          <a:ext cx="585216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76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7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1000  2281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1000  2285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0-78000-05288-6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0-78000-11388-4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1" name="Picture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520" y="6019798"/>
            <a:ext cx="1379223" cy="45720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249" y="6019798"/>
            <a:ext cx="1379223" cy="45720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237" y="5274056"/>
            <a:ext cx="1463040" cy="94284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49" y="5271037"/>
            <a:ext cx="1463040" cy="94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88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27238" y="548640"/>
            <a:ext cx="4719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Bellyband Bottles (3x8pk)</a:t>
            </a:r>
          </a:p>
        </p:txBody>
      </p:sp>
      <p:graphicFrame>
        <p:nvGraphicFramePr>
          <p:cNvPr id="3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7846786"/>
              </p:ext>
            </p:extLst>
          </p:nvPr>
        </p:nvGraphicFramePr>
        <p:xfrm>
          <a:off x="182880" y="3375529"/>
          <a:ext cx="877824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76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Vernors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Soda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7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1003  2959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1002  8020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1000  2284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0-78000-18274-3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0-78000-01688-8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0-71817-00016-3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3396100"/>
              </p:ext>
            </p:extLst>
          </p:nvPr>
        </p:nvGraphicFramePr>
        <p:xfrm>
          <a:off x="182880" y="1721858"/>
          <a:ext cx="877824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76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 Ginger Ale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Vernors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Soda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7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1004  5978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1008  3872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1003  2958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0-78000-15288-3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0-78000-14888-6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0-78000-18074-9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231" y="2716044"/>
            <a:ext cx="1379223" cy="45720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18" y="1985541"/>
            <a:ext cx="1463040" cy="942848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3635623"/>
            <a:ext cx="1463040" cy="94284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829" y="4366127"/>
            <a:ext cx="1379223" cy="457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828" y="2716043"/>
            <a:ext cx="1379223" cy="457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015" y="2712456"/>
            <a:ext cx="1379223" cy="45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230" y="4366126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015" y="4363570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1981952"/>
            <a:ext cx="1463040" cy="9428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60" y="1981952"/>
            <a:ext cx="1463040" cy="9428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18" y="3633066"/>
            <a:ext cx="1463040" cy="9428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60" y="3633066"/>
            <a:ext cx="1463040" cy="94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53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7061752"/>
              </p:ext>
            </p:extLst>
          </p:nvPr>
        </p:nvGraphicFramePr>
        <p:xfrm>
          <a:off x="182880" y="1490459"/>
          <a:ext cx="87782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1732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6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1013  6727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1000  1241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0-78000-00386-4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0-78000-03528-5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0-78000-00388-8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1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545577" y="548640"/>
            <a:ext cx="3625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16.9oz Bottles (4x6pk)</a:t>
            </a:r>
          </a:p>
        </p:txBody>
      </p:sp>
      <p:graphicFrame>
        <p:nvGraphicFramePr>
          <p:cNvPr id="30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3213311"/>
              </p:ext>
            </p:extLst>
          </p:nvPr>
        </p:nvGraphicFramePr>
        <p:xfrm>
          <a:off x="1645920" y="4891209"/>
          <a:ext cx="58521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1732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6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1000  1236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1000  1237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0-78000-01219-4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0-78000-01223-1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1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46" y="6019800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46" y="6019800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592" y="2590800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286" y="2590800"/>
            <a:ext cx="1379223" cy="45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5" y="1493439"/>
            <a:ext cx="1463040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636" y="1493439"/>
            <a:ext cx="1463040" cy="1645920"/>
          </a:xfrm>
          <a:prstGeom prst="rect">
            <a:avLst/>
          </a:prstGeom>
        </p:spPr>
      </p:pic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9098269"/>
              </p:ext>
            </p:extLst>
          </p:nvPr>
        </p:nvGraphicFramePr>
        <p:xfrm>
          <a:off x="1645920" y="3189055"/>
          <a:ext cx="58521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1732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 &amp;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Cream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Cherry</a:t>
                      </a:r>
                      <a:b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6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1012  7332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6264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1009  9703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0-78000-03354-0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0-78000-02590-3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1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46" y="4293378"/>
            <a:ext cx="1379223" cy="457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305" y="4293378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96" y="3183095"/>
            <a:ext cx="1463040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399" y="3195015"/>
            <a:ext cx="1463040" cy="16459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112" y="4893611"/>
            <a:ext cx="1463040" cy="16459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96" y="4891209"/>
            <a:ext cx="1463040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648" y="1493439"/>
            <a:ext cx="1463040" cy="164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174" y="2590800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59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45577" y="548640"/>
            <a:ext cx="3625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16.9oz Bottles (4x6pk)</a:t>
            </a:r>
          </a:p>
        </p:txBody>
      </p:sp>
      <p:graphicFrame>
        <p:nvGraphicFramePr>
          <p:cNvPr id="3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4276622"/>
              </p:ext>
            </p:extLst>
          </p:nvPr>
        </p:nvGraphicFramePr>
        <p:xfrm>
          <a:off x="181998" y="3146053"/>
          <a:ext cx="87782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1451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 Drop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Sun Drop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5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1000  1263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1000  1264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1002  1949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5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0-78000-23042-0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0-78000-23142-7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0-78000-01325-2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7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3626945"/>
              </p:ext>
            </p:extLst>
          </p:nvPr>
        </p:nvGraphicFramePr>
        <p:xfrm>
          <a:off x="181998" y="1414812"/>
          <a:ext cx="87782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1732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Cream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6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1000  1251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1000  1252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1000  1238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0-78000-05242-8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0-78000-05342-5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0-78000-05442-2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1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518" y="2537202"/>
            <a:ext cx="1379223" cy="45720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72" y="2537201"/>
            <a:ext cx="1379223" cy="4572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637" y="2559914"/>
            <a:ext cx="1379223" cy="457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00" y="1416604"/>
            <a:ext cx="1463040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111" y="1416604"/>
            <a:ext cx="1463040" cy="1645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982" y="1413020"/>
            <a:ext cx="1463040" cy="1645920"/>
          </a:xfrm>
          <a:prstGeom prst="rect">
            <a:avLst/>
          </a:prstGeom>
        </p:spPr>
      </p:pic>
      <p:graphicFrame>
        <p:nvGraphicFramePr>
          <p:cNvPr id="40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1592942"/>
              </p:ext>
            </p:extLst>
          </p:nvPr>
        </p:nvGraphicFramePr>
        <p:xfrm>
          <a:off x="1647146" y="4871918"/>
          <a:ext cx="58521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1451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5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1000  1257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1000  1256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5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0-78000-11342-6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0-78000-00676-6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7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3" name="Picture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009" y="5961578"/>
            <a:ext cx="1379223" cy="45720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77" y="5961578"/>
            <a:ext cx="1379223" cy="45720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95" y="4871918"/>
            <a:ext cx="1463040" cy="164592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59" y="4870126"/>
            <a:ext cx="1463040" cy="164592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48" y="4239820"/>
            <a:ext cx="1379223" cy="457201"/>
          </a:xfrm>
          <a:prstGeom prst="rect">
            <a:avLst/>
          </a:prstGeom>
        </p:spPr>
      </p:pic>
      <p:pic>
        <p:nvPicPr>
          <p:cNvPr id="56" name="Picture 55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784" y="3146949"/>
            <a:ext cx="1463040" cy="164592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31" y="4235712"/>
            <a:ext cx="1379223" cy="457201"/>
          </a:xfrm>
          <a:prstGeom prst="rect">
            <a:avLst/>
          </a:prstGeom>
        </p:spPr>
      </p:pic>
      <p:pic>
        <p:nvPicPr>
          <p:cNvPr id="58" name="Picture 57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98" y="3146949"/>
            <a:ext cx="1463040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294" y="4235712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987" y="3146053"/>
            <a:ext cx="146304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67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1464429"/>
              </p:ext>
            </p:extLst>
          </p:nvPr>
        </p:nvGraphicFramePr>
        <p:xfrm>
          <a:off x="1645920" y="4876800"/>
          <a:ext cx="58521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1732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6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1000  1249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1000  2165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0-78000-00369-7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0-78000-00377-2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1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545577" y="548640"/>
            <a:ext cx="3625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16.9oz Bottles (4x6pk)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631" y="6013937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389" y="6019800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089" y="4876800"/>
            <a:ext cx="1463040" cy="1645920"/>
          </a:xfrm>
          <a:prstGeom prst="rect">
            <a:avLst/>
          </a:prstGeom>
        </p:spPr>
      </p:pic>
      <p:pic>
        <p:nvPicPr>
          <p:cNvPr id="29" name="Picture 28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003" y="4876800"/>
            <a:ext cx="1463040" cy="1645920"/>
          </a:xfrm>
          <a:prstGeom prst="rect">
            <a:avLst/>
          </a:prstGeom>
        </p:spPr>
      </p:pic>
      <p:graphicFrame>
        <p:nvGraphicFramePr>
          <p:cNvPr id="30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2623782"/>
              </p:ext>
            </p:extLst>
          </p:nvPr>
        </p:nvGraphicFramePr>
        <p:xfrm>
          <a:off x="181883" y="1426472"/>
          <a:ext cx="87782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1732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 and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6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1000  1266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1000  2576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1011  9292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0-78000-00117-4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0-78000-14842-8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0-78000-03211-6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1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350" y="2542801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46" y="2542801"/>
            <a:ext cx="1379223" cy="457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662" y="2542801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5" y="1425174"/>
            <a:ext cx="1463040" cy="16459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66" y="1425174"/>
            <a:ext cx="1463040" cy="16459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295" y="1425174"/>
            <a:ext cx="1463040" cy="1645920"/>
          </a:xfrm>
          <a:prstGeom prst="rect">
            <a:avLst/>
          </a:prstGeom>
        </p:spPr>
      </p:pic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0255086"/>
              </p:ext>
            </p:extLst>
          </p:nvPr>
        </p:nvGraphicFramePr>
        <p:xfrm>
          <a:off x="1645920" y="3150870"/>
          <a:ext cx="58521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1732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Vernors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Soda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Vernors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Soda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6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1000  1243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1000  1244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0-78000-18042-8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0-78000-18242-2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1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08" y="4267199"/>
            <a:ext cx="1379223" cy="457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785" y="4271028"/>
            <a:ext cx="1379223" cy="457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3150870"/>
            <a:ext cx="1463040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762" y="3150870"/>
            <a:ext cx="1463040" cy="164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015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7816816"/>
              </p:ext>
            </p:extLst>
          </p:nvPr>
        </p:nvGraphicFramePr>
        <p:xfrm>
          <a:off x="1645920" y="1424940"/>
          <a:ext cx="58521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1451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 Zero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5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1000  1255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1000  0017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5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0-71817-00241-9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0-71817-00243-3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7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7077163"/>
              </p:ext>
            </p:extLst>
          </p:nvPr>
        </p:nvGraphicFramePr>
        <p:xfrm>
          <a:off x="1645920" y="3150870"/>
          <a:ext cx="58521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1732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Rite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6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AutoNum type="arabicPlain" startAt="1000"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1245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0-78000-06342-4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0-78000-04142-2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1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545577" y="548640"/>
            <a:ext cx="3625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16.9oz Bottles (4x6pk)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00" y="4267200"/>
            <a:ext cx="1379223" cy="45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393" y="2514600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394" y="4267199"/>
            <a:ext cx="1379223" cy="457201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3149832"/>
            <a:ext cx="1463040" cy="1645920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437" y="3149832"/>
            <a:ext cx="1463040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948" y="2514599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039" y="1424940"/>
            <a:ext cx="1463040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762" y="1415679"/>
            <a:ext cx="146304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97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30417"/>
              </p:ext>
            </p:extLst>
          </p:nvPr>
        </p:nvGraphicFramePr>
        <p:xfrm>
          <a:off x="1211580" y="4907279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1000  1108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1000  1091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1000  1110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0-78000-00161-7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0-78000-00162-4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0-78000-00554-7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112504"/>
              </p:ext>
            </p:extLst>
          </p:nvPr>
        </p:nvGraphicFramePr>
        <p:xfrm>
          <a:off x="91440" y="1447800"/>
          <a:ext cx="89611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 &amp;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Cream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1000  1195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1000  1625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1013  6725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1012  7330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0-78000-08240-1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0-78000-08340-8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0-78000-03530-8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0-78000-03351-9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369044"/>
              </p:ext>
            </p:extLst>
          </p:nvPr>
        </p:nvGraphicFramePr>
        <p:xfrm>
          <a:off x="91440" y="3177498"/>
          <a:ext cx="89611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 Pepper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Strawberries &amp; Cream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Cherry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Cherry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Made with Sugar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1015  1600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1000  1796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1013  6731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1008  3297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0-78000-03767-8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0-78000-09840-2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0-78000-03540-7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0-78000-80828-5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53" y="1444354"/>
            <a:ext cx="554735" cy="16459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900" y="1445591"/>
            <a:ext cx="551687" cy="16459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424" y="3182021"/>
            <a:ext cx="551687" cy="163687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30" y="3184026"/>
            <a:ext cx="551687" cy="163687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36435" y="4914907"/>
            <a:ext cx="548639" cy="16459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575348" y="4914907"/>
            <a:ext cx="548639" cy="16459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845501" y="4899651"/>
            <a:ext cx="548639" cy="16459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57" y="6035040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75" y="6035040"/>
            <a:ext cx="1379223" cy="4572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09" y="4313489"/>
            <a:ext cx="1379223" cy="4572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60" y="2587354"/>
            <a:ext cx="1379223" cy="4572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214" y="6035040"/>
            <a:ext cx="1379223" cy="4572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76" y="2587354"/>
            <a:ext cx="1379223" cy="45720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746504" y="548640"/>
            <a:ext cx="3240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20oz Bottles (24pk)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66" y="2587354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844" y="3177498"/>
            <a:ext cx="554736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818" y="4313490"/>
            <a:ext cx="1379223" cy="457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224652" y="3174735"/>
            <a:ext cx="554736" cy="16369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318" y="1451614"/>
            <a:ext cx="554736" cy="16459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30" y="1444354"/>
            <a:ext cx="554736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636" y="2587353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636" y="4313487"/>
            <a:ext cx="1379223" cy="457201"/>
          </a:xfrm>
          <a:prstGeom prst="rect">
            <a:avLst/>
          </a:prstGeom>
        </p:spPr>
      </p:pic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F300EF9C-09D6-CE9B-939A-EB09B964214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15159" y="4313487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03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478257"/>
              </p:ext>
            </p:extLst>
          </p:nvPr>
        </p:nvGraphicFramePr>
        <p:xfrm>
          <a:off x="182880" y="1371599"/>
          <a:ext cx="877824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 &amp;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Cream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1008  5419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1013  7273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0-78000-00204-1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0-78000-00205-8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0-78000-00425-0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7705466"/>
              </p:ext>
            </p:extLst>
          </p:nvPr>
        </p:nvGraphicFramePr>
        <p:xfrm>
          <a:off x="182880" y="2743200"/>
          <a:ext cx="877824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Simple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1008  5412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1008  5413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1013  5076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0-78000-00180-8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0-78000-00189-1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0-78000-00218-8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443718" y="548640"/>
            <a:ext cx="3817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7.5oz Slim Cans (4x6pk)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9" y="1542288"/>
            <a:ext cx="1371600" cy="9387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9" y="2913888"/>
            <a:ext cx="1371600" cy="9387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9" y="4291584"/>
            <a:ext cx="1371600" cy="9387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43" y="1542289"/>
            <a:ext cx="1371600" cy="9387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670" y="2913888"/>
            <a:ext cx="1371600" cy="9387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447" y="3505200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635" y="4919036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11" y="2121979"/>
            <a:ext cx="1379223" cy="457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228" y="2120687"/>
            <a:ext cx="1379223" cy="457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80" y="3505200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976" y="4291585"/>
            <a:ext cx="1371600" cy="93878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11" y="4919035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131" y="1542288"/>
            <a:ext cx="1371600" cy="93878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21" y="4291584"/>
            <a:ext cx="1371600" cy="9387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281" y="4919034"/>
            <a:ext cx="1379223" cy="4572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29F7ED-A187-4CC2-9B84-E11FAEF6E88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6086953" y="2895344"/>
            <a:ext cx="1371600" cy="938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4E39B6-912C-4A52-8B8A-3E745D3A3D9D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7540282" y="2120687"/>
            <a:ext cx="1379223" cy="4572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84C900-216C-4982-92DF-1B4E0F570292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7540281" y="3505199"/>
            <a:ext cx="1379223" cy="457201"/>
          </a:xfrm>
          <a:prstGeom prst="rect">
            <a:avLst/>
          </a:prstGeom>
        </p:spPr>
      </p:pic>
      <p:graphicFrame>
        <p:nvGraphicFramePr>
          <p:cNvPr id="2" name="Content Placeholder 7">
            <a:extLst>
              <a:ext uri="{FF2B5EF4-FFF2-40B4-BE49-F238E27FC236}">
                <a16:creationId xmlns:a16="http://schemas.microsoft.com/office/drawing/2014/main" id="{A4CABF59-D26C-0D71-A311-EC00D64B0E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8984424"/>
              </p:ext>
            </p:extLst>
          </p:nvPr>
        </p:nvGraphicFramePr>
        <p:xfrm>
          <a:off x="182880" y="4120896"/>
          <a:ext cx="877824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1013  7583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0-78000-00197-6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0-78000-00209-6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0-78000-00541-7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5957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462795"/>
              </p:ext>
            </p:extLst>
          </p:nvPr>
        </p:nvGraphicFramePr>
        <p:xfrm>
          <a:off x="91440" y="1444946"/>
          <a:ext cx="89611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Cream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1000  1096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1000  1109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0-78000-05240-4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0-78000-05340-1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0-78000-05440-8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0-78000-11340-2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750097" y="548640"/>
            <a:ext cx="3240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20oz Bottles (24pk)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709228"/>
              </p:ext>
            </p:extLst>
          </p:nvPr>
        </p:nvGraphicFramePr>
        <p:xfrm>
          <a:off x="91440" y="3187647"/>
          <a:ext cx="89611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Berry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Limeade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1012  0687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1013  6557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0-78000-12240-4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0-78000-03178-2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0-78000-03520-9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0-78000-12140-7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891971"/>
              </p:ext>
            </p:extLst>
          </p:nvPr>
        </p:nvGraphicFramePr>
        <p:xfrm>
          <a:off x="91440" y="4927494"/>
          <a:ext cx="89611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Pineapple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1014  2627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1000  1705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1000  0045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0-78000-03636-7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0-78000-11640-3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0-78000-11840-7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0-78000-12440-8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42876" y="4925498"/>
            <a:ext cx="548639" cy="16459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7" y="4334865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811" y="6068788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230" y="2590798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259" y="6068788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449137" y="3187647"/>
            <a:ext cx="548639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774" y="4334864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931617" y="1444946"/>
            <a:ext cx="548639" cy="16459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12144" y="3187647"/>
            <a:ext cx="548639" cy="16459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703064" y="4927494"/>
            <a:ext cx="548639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989" y="4929277"/>
            <a:ext cx="554735" cy="16459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231" y="6068788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15" y="1444946"/>
            <a:ext cx="557784" cy="16459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828" y="1444946"/>
            <a:ext cx="554736" cy="16459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16" y="1444946"/>
            <a:ext cx="551688" cy="16459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039" y="2590799"/>
            <a:ext cx="1379223" cy="45720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89" y="2590800"/>
            <a:ext cx="1379223" cy="4572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774" y="2590799"/>
            <a:ext cx="1379223" cy="457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33" y="3187647"/>
            <a:ext cx="554736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6931617" y="3187647"/>
            <a:ext cx="548639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371" y="4334862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038" y="4334863"/>
            <a:ext cx="1379223" cy="457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AFFB78-E904-4D2B-94A9-24C9E63CD0B5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218467" y="4925498"/>
            <a:ext cx="548639" cy="1645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D6501C-C764-4087-9B57-DB82900C7825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/>
          <a:stretch/>
        </p:blipFill>
        <p:spPr>
          <a:xfrm>
            <a:off x="929488" y="6068788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1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431544"/>
              </p:ext>
            </p:extLst>
          </p:nvPr>
        </p:nvGraphicFramePr>
        <p:xfrm>
          <a:off x="1211580" y="3187647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 Drop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Sun Drop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Nehi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1000  1751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1000  1134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1000  0041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0-78000-23040-6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0-78000-23140-3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0-29500-26762-1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750097" y="548640"/>
            <a:ext cx="3240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20oz Bottles (24pk)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52667"/>
              </p:ext>
            </p:extLst>
          </p:nvPr>
        </p:nvGraphicFramePr>
        <p:xfrm>
          <a:off x="91440" y="1447800"/>
          <a:ext cx="89611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1002  1990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1002  1993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1002  1992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1002  1991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0-78000-01328-3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0-78000-01369-6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0-78000-01352-8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0-78000-01382-5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450333"/>
              </p:ext>
            </p:extLst>
          </p:nvPr>
        </p:nvGraphicFramePr>
        <p:xfrm>
          <a:off x="1211580" y="4927494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Hawaiian Punch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Juicy Red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Tahitian Treat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Cactus Cooler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1002  7683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1001  1968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0-78000-00402-1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0-78000-02040-3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0-78000-01164-7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338" y="3185419"/>
            <a:ext cx="554736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32" y="3183191"/>
            <a:ext cx="554736" cy="16459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663" y="4326187"/>
            <a:ext cx="1379223" cy="457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300" y="4326186"/>
            <a:ext cx="1379223" cy="457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08" y="2590795"/>
            <a:ext cx="1379223" cy="457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02" y="2590794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83" y="4326184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806" y="2590793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457" y="2590792"/>
            <a:ext cx="1379223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968" y="6071616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28" y="6071615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248" y="6071614"/>
            <a:ext cx="1379223" cy="4572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1447800"/>
            <a:ext cx="554736" cy="16459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747" y="1447800"/>
            <a:ext cx="554736" cy="16459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491" y="1446686"/>
            <a:ext cx="554736" cy="16459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5799018" y="3183191"/>
            <a:ext cx="548639" cy="16459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1346454" y="4927494"/>
            <a:ext cx="548639" cy="164592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204" y="4927494"/>
            <a:ext cx="557784" cy="16459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731" y="4927494"/>
            <a:ext cx="554736" cy="1645920"/>
          </a:xfrm>
          <a:prstGeom prst="rect">
            <a:avLst/>
          </a:prstGeom>
        </p:spPr>
      </p:pic>
      <p:pic>
        <p:nvPicPr>
          <p:cNvPr id="10" name="Picture 9" descr="A bottle of soda&#10;&#10;Description automatically generated with low confidence">
            <a:extLst>
              <a:ext uri="{FF2B5EF4-FFF2-40B4-BE49-F238E27FC236}">
                <a16:creationId xmlns:a16="http://schemas.microsoft.com/office/drawing/2014/main" id="{CB1954E9-E7D1-9EA6-713A-51A8A05AA3B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924155" y="1446686"/>
            <a:ext cx="554736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41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02F4F01-9D72-74BB-8A32-735FC4CA21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386182"/>
              </p:ext>
            </p:extLst>
          </p:nvPr>
        </p:nvGraphicFramePr>
        <p:xfrm>
          <a:off x="95504" y="3177564"/>
          <a:ext cx="89611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Cherry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Wishniak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Pineapple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Vanilla Cream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1007  9300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1013  4937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1007  9298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1007  9291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0-78000-16040-6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0-78000-16440-4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0-78000-14440-6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0-78000-15840-3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64AAA66-80DD-06EE-48C9-4EED552AC3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762170"/>
              </p:ext>
            </p:extLst>
          </p:nvPr>
        </p:nvGraphicFramePr>
        <p:xfrm>
          <a:off x="91440" y="1447800"/>
          <a:ext cx="89611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 and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Cranberry Ginger Ale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1005  7516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1010  5909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1007  9297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0-78000-15240-1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0-78000-14840-4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0-78000-03024-2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0-78000-15640-9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750097" y="548640"/>
            <a:ext cx="3240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20oz Bottles (24pk)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295" y="2590799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25" y="2590800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473" y="2590799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18713" y="1447800"/>
            <a:ext cx="548639" cy="16459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792" y="1447800"/>
            <a:ext cx="554736" cy="16459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823" y="6055206"/>
            <a:ext cx="1379223" cy="4572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920" y="6049743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24" y="1445768"/>
            <a:ext cx="554736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401" y="4911084"/>
            <a:ext cx="554735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24" y="4911084"/>
            <a:ext cx="554736" cy="1645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5622D1-56B8-EDD4-01CE-54CACFCE39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516" y="2590798"/>
            <a:ext cx="1379223" cy="457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97C51F-2225-6BDC-3D62-B9DD08D3CA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149" y="1445768"/>
            <a:ext cx="554736" cy="16459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BF8DB5-11E9-C93C-A52B-AECBE977D1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96" y="4308378"/>
            <a:ext cx="1379223" cy="4572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EB46AF-5D22-FFA2-3056-2E6A18E038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16" y="3174298"/>
            <a:ext cx="554736" cy="16459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564A84-78FD-D2D1-3791-201E9FEC8A0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243" y="4304804"/>
            <a:ext cx="1379223" cy="4572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C03384-92C7-E45A-1453-54B6FB383CF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333" y="3170724"/>
            <a:ext cx="554736" cy="1645920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D8A4B96-7036-6E5A-7B21-282DC32AB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020837"/>
              </p:ext>
            </p:extLst>
          </p:nvPr>
        </p:nvGraphicFramePr>
        <p:xfrm>
          <a:off x="91440" y="4900216"/>
          <a:ext cx="89611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Green Tea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Vernors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Soda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Vernors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Soda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1000  1143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1000  1112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1000  1113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0-78000-16840-2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0-78000-18040-4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0-78000-18240-8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8" name="Picture 17" descr="A picture containing cup, beverage&#10;&#10;Description automatically generated">
            <a:extLst>
              <a:ext uri="{FF2B5EF4-FFF2-40B4-BE49-F238E27FC236}">
                <a16:creationId xmlns:a16="http://schemas.microsoft.com/office/drawing/2014/main" id="{05B84C4C-C017-4FF8-FEE3-A06A121A75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29792" y="3174008"/>
            <a:ext cx="554736" cy="1645920"/>
          </a:xfrm>
          <a:prstGeom prst="rect">
            <a:avLst/>
          </a:prstGeom>
        </p:spPr>
      </p:pic>
      <p:pic>
        <p:nvPicPr>
          <p:cNvPr id="20" name="Picture 19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1A3E730-88F4-7607-2294-5846EDA217B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696224" y="3184404"/>
            <a:ext cx="554736" cy="1645920"/>
          </a:xfrm>
          <a:prstGeom prst="rect">
            <a:avLst/>
          </a:prstGeom>
        </p:spPr>
      </p:pic>
      <p:pic>
        <p:nvPicPr>
          <p:cNvPr id="24" name="Picture 23" descr="A picture containing text, indoor, beverage&#10;&#10;Description automatically generated">
            <a:extLst>
              <a:ext uri="{FF2B5EF4-FFF2-40B4-BE49-F238E27FC236}">
                <a16:creationId xmlns:a16="http://schemas.microsoft.com/office/drawing/2014/main" id="{8B03083C-11F0-9737-4CA0-24BD0EF2783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2616" y="4904062"/>
            <a:ext cx="554736" cy="1645920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">
            <a:extLst>
              <a:ext uri="{FF2B5EF4-FFF2-40B4-BE49-F238E27FC236}">
                <a16:creationId xmlns:a16="http://schemas.microsoft.com/office/drawing/2014/main" id="{480DF4D0-5F7C-E583-5AB4-3BCD57767B9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157731" y="4304803"/>
            <a:ext cx="1379223" cy="457201"/>
          </a:xfrm>
          <a:prstGeom prst="rect">
            <a:avLst/>
          </a:prstGeom>
        </p:spPr>
      </p:pic>
      <p:pic>
        <p:nvPicPr>
          <p:cNvPr id="31" name="Picture 3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E41C32C-C7D9-0EF0-8055-F5EA3F6B6C7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383920" y="4304803"/>
            <a:ext cx="1379223" cy="457201"/>
          </a:xfrm>
          <a:prstGeom prst="rect">
            <a:avLst/>
          </a:prstGeom>
        </p:spPr>
      </p:pic>
      <p:pic>
        <p:nvPicPr>
          <p:cNvPr id="33" name="Picture 32" descr="Background pattern&#10;&#10;Description automatically generated">
            <a:extLst>
              <a:ext uri="{FF2B5EF4-FFF2-40B4-BE49-F238E27FC236}">
                <a16:creationId xmlns:a16="http://schemas.microsoft.com/office/drawing/2014/main" id="{DE2AFDAB-4786-486B-9EBC-ADF9DD4DE4B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8610" y="603624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639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0097" y="548640"/>
            <a:ext cx="3240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20oz Bottles (24pk)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6184"/>
              </p:ext>
            </p:extLst>
          </p:nvPr>
        </p:nvGraphicFramePr>
        <p:xfrm>
          <a:off x="1211580" y="1447800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Ruby Red 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0-78000-01640-6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0-78000-01740-3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0-78000-01840-0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690675"/>
              </p:ext>
            </p:extLst>
          </p:nvPr>
        </p:nvGraphicFramePr>
        <p:xfrm>
          <a:off x="1211580" y="3187647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 Zero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Blue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0-71817-00037-8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0-71817-00038-5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0-71817-00039-2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874124"/>
              </p:ext>
            </p:extLst>
          </p:nvPr>
        </p:nvGraphicFramePr>
        <p:xfrm>
          <a:off x="1211580" y="4927494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Peach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Pineapple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1000  1136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1000  1111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0-71817-00092-7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0-71817-00082-8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0-78000-04140-8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15308" y="1445784"/>
            <a:ext cx="548639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356" y="3183872"/>
            <a:ext cx="548640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95397" y="4923123"/>
            <a:ext cx="548639" cy="16459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569" y="4347762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902" y="6065552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475" y="2590794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488" y="4347762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56" y="4347761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462" y="6058092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213" y="6065552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65" y="3198091"/>
            <a:ext cx="548640" cy="16459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054" y="3191422"/>
            <a:ext cx="548640" cy="16459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11" y="4927494"/>
            <a:ext cx="560832" cy="164592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904" y="4930471"/>
            <a:ext cx="560832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488" y="2596110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57" y="2590793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718" y="1445784"/>
            <a:ext cx="554736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006" y="1452171"/>
            <a:ext cx="554736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278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628134"/>
              </p:ext>
            </p:extLst>
          </p:nvPr>
        </p:nvGraphicFramePr>
        <p:xfrm>
          <a:off x="3451860" y="1447800"/>
          <a:ext cx="224028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1000  1894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0-78000-05072-1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804871" y="548640"/>
            <a:ext cx="5131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20oz 9</a:t>
            </a:r>
            <a:r>
              <a:rPr lang="en-US" sz="1800" spc="-3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￠Pre-Priced Bottles (24pk)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798" y="2590799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6" y="4343400"/>
            <a:ext cx="1379223" cy="457201"/>
          </a:xfrm>
          <a:prstGeom prst="rect">
            <a:avLst/>
          </a:prstGeom>
        </p:spPr>
      </p:pic>
      <p:pic>
        <p:nvPicPr>
          <p:cNvPr id="3" name="Picture 2" descr="A bottle of orange liquid&#10;&#10;Description automatically generated with medium confidence">
            <a:extLst>
              <a:ext uri="{FF2B5EF4-FFF2-40B4-BE49-F238E27FC236}">
                <a16:creationId xmlns:a16="http://schemas.microsoft.com/office/drawing/2014/main" id="{A9DC9B66-7D36-4238-9B93-8FDDED7A5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7365" y="1447799"/>
            <a:ext cx="554736" cy="1645920"/>
          </a:xfrm>
          <a:prstGeom prst="rect">
            <a:avLst/>
          </a:prstGeom>
        </p:spPr>
      </p:pic>
      <p:pic>
        <p:nvPicPr>
          <p:cNvPr id="9" name="Picture 8" descr="A bottle of pink liquid&#10;&#10;Description automatically generated with low confidence">
            <a:extLst>
              <a:ext uri="{FF2B5EF4-FFF2-40B4-BE49-F238E27FC236}">
                <a16:creationId xmlns:a16="http://schemas.microsoft.com/office/drawing/2014/main" id="{F0991D25-54F0-4A18-8067-362C1E289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009" y="3190594"/>
            <a:ext cx="554736" cy="1645920"/>
          </a:xfrm>
          <a:prstGeom prst="rect">
            <a:avLst/>
          </a:prstGeom>
        </p:spPr>
      </p:pic>
      <p:pic>
        <p:nvPicPr>
          <p:cNvPr id="11" name="Picture 10" descr="A bottle of water&#10;&#10;Description automatically generated with low confidence">
            <a:extLst>
              <a:ext uri="{FF2B5EF4-FFF2-40B4-BE49-F238E27FC236}">
                <a16:creationId xmlns:a16="http://schemas.microsoft.com/office/drawing/2014/main" id="{2F66D6D5-8E72-4C51-A33D-9958E12C6F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4163" y="3188364"/>
            <a:ext cx="554736" cy="1645920"/>
          </a:xfrm>
          <a:prstGeom prst="rect">
            <a:avLst/>
          </a:prstGeom>
        </p:spPr>
      </p:pic>
      <p:pic>
        <p:nvPicPr>
          <p:cNvPr id="13" name="Picture 12" descr="A picture containing beverage, soft drink&#10;&#10;Description automatically generated">
            <a:extLst>
              <a:ext uri="{FF2B5EF4-FFF2-40B4-BE49-F238E27FC236}">
                <a16:creationId xmlns:a16="http://schemas.microsoft.com/office/drawing/2014/main" id="{BD13AC76-4254-44CB-BA91-2B11886F4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2600" y="3183470"/>
            <a:ext cx="554736" cy="1645920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22FF9306-12F8-4F3D-A5BE-2AB1B970AC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724596"/>
              </p:ext>
            </p:extLst>
          </p:nvPr>
        </p:nvGraphicFramePr>
        <p:xfrm>
          <a:off x="1211580" y="4937930"/>
          <a:ext cx="67208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Pineapple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1002  2241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1002  2242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1003  6212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0-78000-01676-5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0-78000-01677-2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0-78000-02065-6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196D0248-AB91-4A32-9CA4-C8679C942F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305" y="6082554"/>
            <a:ext cx="1379223" cy="4572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156EDDB-1E57-49DF-94E3-B7F1D7A029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340" y="4933387"/>
            <a:ext cx="554736" cy="16459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244FA7C-1E0F-4825-8AC3-7E653773D3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88" y="6082554"/>
            <a:ext cx="1379223" cy="45720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4081D49-D0D1-472F-B7E3-D967BE9C7D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923" y="4942474"/>
            <a:ext cx="554736" cy="16459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DFA9FF8-7197-4BB6-A805-65C588945E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003" y="6082554"/>
            <a:ext cx="1379223" cy="45720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618674-2045-46CA-9D88-2A26A1F5AE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75" y="4933387"/>
            <a:ext cx="554736" cy="1645920"/>
          </a:xfrm>
          <a:prstGeom prst="rect">
            <a:avLst/>
          </a:prstGeom>
        </p:spPr>
      </p:pic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B716DDE4-C824-476C-9ABA-9A194C9A5D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999523"/>
              </p:ext>
            </p:extLst>
          </p:nvPr>
        </p:nvGraphicFramePr>
        <p:xfrm>
          <a:off x="92698" y="3190593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Berry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Limeade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292" marB="502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1013  3175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1013  6484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1013  5621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1014  2628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0-78000-03424-0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0-78000-03522-3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0-78000-03488-2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0-78000-03638-1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8" name="Picture 17" descr="A bottle of yellow liquid&#10;&#10;Description automatically generated with medium confidence">
            <a:extLst>
              <a:ext uri="{FF2B5EF4-FFF2-40B4-BE49-F238E27FC236}">
                <a16:creationId xmlns:a16="http://schemas.microsoft.com/office/drawing/2014/main" id="{4D2FA66C-5759-46FB-A696-5FEA0291BA0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34200" y="3183470"/>
            <a:ext cx="554736" cy="1645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0A8A04-3DBA-42C1-92DC-F318B98D4CC1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7631797" y="4343399"/>
            <a:ext cx="1379223" cy="457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AD8F33-0613-4DC1-B399-7204C1F009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57518" y="4343398"/>
            <a:ext cx="1379223" cy="457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F70FB2-EF16-4E3D-96BE-08450587F30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01156" y="4343397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271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4871" y="548640"/>
            <a:ext cx="5131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20oz 9</a:t>
            </a:r>
            <a:r>
              <a:rPr lang="en-US" sz="1800" spc="-3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￠Pre-Priced Bottles (24pk)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540298"/>
              </p:ext>
            </p:extLst>
          </p:nvPr>
        </p:nvGraphicFramePr>
        <p:xfrm>
          <a:off x="1211580" y="3187647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Tahitian Treat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Cactus Cooler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1002  9261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1002  3919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1001  1971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0-78000-06050-8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0-78000-02038-0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0-78000-01165-4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54" y="3186758"/>
            <a:ext cx="554736" cy="1645920"/>
          </a:xfrm>
          <a:prstGeom prst="rect">
            <a:avLst/>
          </a:prstGeom>
        </p:spPr>
      </p:pic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107941"/>
              </p:ext>
            </p:extLst>
          </p:nvPr>
        </p:nvGraphicFramePr>
        <p:xfrm>
          <a:off x="2331720" y="1447800"/>
          <a:ext cx="44805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Blue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1002  9260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1000  3275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0-71817-79937-1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0-71817-80000-8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423" y="4339680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50" y="4343399"/>
            <a:ext cx="1379223" cy="45720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262" y="2590800"/>
            <a:ext cx="1379223" cy="45720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762" y="2590800"/>
            <a:ext cx="1379223" cy="45720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75" y="4339681"/>
            <a:ext cx="1379223" cy="4572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506" y="3187193"/>
            <a:ext cx="554736" cy="164592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280" y="3187193"/>
            <a:ext cx="554736" cy="164592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66" y="1447800"/>
            <a:ext cx="554736" cy="164592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45" y="1447800"/>
            <a:ext cx="554736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986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4742C64-7F34-D164-B871-BA51A0BB41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131946"/>
              </p:ext>
            </p:extLst>
          </p:nvPr>
        </p:nvGraphicFramePr>
        <p:xfrm>
          <a:off x="91440" y="3188480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Hawaiian Punch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Juicy Red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292" marB="502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1000  1325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1000  0069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0-78000-11345-7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0-78000-01645-1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0-78000-00407-6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0-71817-00045-3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1CE77D99-475A-8681-AF89-82A43C5668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457595"/>
              </p:ext>
            </p:extLst>
          </p:nvPr>
        </p:nvGraphicFramePr>
        <p:xfrm>
          <a:off x="92698" y="4929163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Vernors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Soda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292" marB="502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 Ginger Ale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1000  1319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1000  0384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1000  1335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1000  4677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0-78000-00319-2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0-78000-18045-9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0-78000-15245-6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0-78000-14845-9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F455A07-F675-D24B-F363-9AE6CCA46B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652926"/>
              </p:ext>
            </p:extLst>
          </p:nvPr>
        </p:nvGraphicFramePr>
        <p:xfrm>
          <a:off x="92698" y="1447800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292" marB="502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1000  1317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1000  1318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0-78000-08245-6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0-78000-08345-3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0-78000-05245-9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0-78000-00028-3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646860" y="548640"/>
            <a:ext cx="3467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 Liter Bottles (15pk)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7801"/>
            <a:ext cx="548640" cy="16459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160" y="1447800"/>
            <a:ext cx="548640" cy="16459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180" y="1442890"/>
            <a:ext cx="548640" cy="16459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188481"/>
            <a:ext cx="548640" cy="16459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370" y="4934075"/>
            <a:ext cx="548640" cy="16459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42" y="2611295"/>
            <a:ext cx="1379223" cy="4572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171" y="2611294"/>
            <a:ext cx="1379223" cy="4572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865" y="2611292"/>
            <a:ext cx="1379223" cy="4572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912" y="6095999"/>
            <a:ext cx="1379223" cy="45720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41" y="4343400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370" y="1447798"/>
            <a:ext cx="548641" cy="1645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912" y="2611293"/>
            <a:ext cx="1379223" cy="457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865" y="6096000"/>
            <a:ext cx="1379223" cy="457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180" y="4924252"/>
            <a:ext cx="548640" cy="16459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1C8392-B56C-2360-8DD0-5FB10427450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160" y="3188481"/>
            <a:ext cx="548640" cy="16459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276B04-0B95-52B1-BC34-DEF71316A93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836" y="4339125"/>
            <a:ext cx="1379223" cy="4572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77037A-5184-290C-E2F0-41D7C428FE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701" y="6095998"/>
            <a:ext cx="1379223" cy="4572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C1DE54-7A76-DAA2-6072-B92DF44F95C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160" y="4931620"/>
            <a:ext cx="548640" cy="16459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D9FA55D-D6A2-C946-C5BB-018DC418672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931620"/>
            <a:ext cx="548640" cy="16459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2F46B26-2ABF-73BA-50A3-22F09C9D844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88" y="6095997"/>
            <a:ext cx="1379223" cy="4572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21E7E42-AAD5-1E24-82A8-CD3AFF9ADE3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192" y="4347843"/>
            <a:ext cx="1379223" cy="4572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9732A50-E96A-A52C-146D-3536A4B9834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865" y="4339125"/>
            <a:ext cx="1379223" cy="4572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6D970EC-5DFD-4CC6-7C01-21FE53F8357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64" y="3188481"/>
            <a:ext cx="548640" cy="16459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B6DFE80-6FA4-BEB9-C819-F669AFD90DE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95" y="3188481"/>
            <a:ext cx="54864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71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69105"/>
              </p:ext>
            </p:extLst>
          </p:nvPr>
        </p:nvGraphicFramePr>
        <p:xfrm>
          <a:off x="2331720" y="3187647"/>
          <a:ext cx="44805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1010  7539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1010  7564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0-78000-01154-6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0-78000-02598-9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454500" y="548640"/>
            <a:ext cx="3852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1.25 Liter Bottles (12pk)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389206"/>
              </p:ext>
            </p:extLst>
          </p:nvPr>
        </p:nvGraphicFramePr>
        <p:xfrm>
          <a:off x="2331720" y="1447800"/>
          <a:ext cx="44805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1010  7490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1010  7491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0-78000-02657-3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0-78000-02659-7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225" y="2590799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57" y="2590800"/>
            <a:ext cx="1379223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224" y="4343400"/>
            <a:ext cx="1379223" cy="457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541" y="1447800"/>
            <a:ext cx="466344" cy="16459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797" y="1447800"/>
            <a:ext cx="466344" cy="16459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541" y="3187647"/>
            <a:ext cx="466344" cy="1645920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C8DE1DBD-E690-AF0A-6142-BB889144DB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1857" y="4343400"/>
            <a:ext cx="1379223" cy="457201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2FB801C9-8EF4-0AA6-553C-8D3FF19007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7797" y="3187647"/>
            <a:ext cx="466344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371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368295"/>
              </p:ext>
            </p:extLst>
          </p:nvPr>
        </p:nvGraphicFramePr>
        <p:xfrm>
          <a:off x="3451860" y="4927494"/>
          <a:ext cx="224028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Made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with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1008  9255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0-78000-10246-8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669815"/>
              </p:ext>
            </p:extLst>
          </p:nvPr>
        </p:nvGraphicFramePr>
        <p:xfrm>
          <a:off x="1211580" y="1447800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6264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1000  1422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1013  6726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0-78000-08246-3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0-78000-03532-2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0-78000-08346-0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747116" y="548640"/>
            <a:ext cx="3313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 Liter Bottles (8pk)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354180"/>
              </p:ext>
            </p:extLst>
          </p:nvPr>
        </p:nvGraphicFramePr>
        <p:xfrm>
          <a:off x="1211580" y="3187647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 &amp;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Cream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Cherry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1013  7258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1000  1798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1013  6732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0-78000-03552-0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0-78000-09846-4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0-78000-03536-0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81" y="1443213"/>
            <a:ext cx="579119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389" y="1452388"/>
            <a:ext cx="579119" cy="16459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648" y="2600659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653" y="2600658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08" y="6096160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074" y="4927494"/>
            <a:ext cx="579120" cy="16459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839" y="3192235"/>
            <a:ext cx="579119" cy="16459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169" y="3187648"/>
            <a:ext cx="579119" cy="16459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263" y="1450094"/>
            <a:ext cx="579119" cy="16459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463" y="3187648"/>
            <a:ext cx="579119" cy="1645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00" y="2600658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653" y="4331464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99" y="4331463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054" y="4331463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651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47116" y="548640"/>
            <a:ext cx="3313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 Liter Bottles (8pk)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293690"/>
              </p:ext>
            </p:extLst>
          </p:nvPr>
        </p:nvGraphicFramePr>
        <p:xfrm>
          <a:off x="91440" y="3187647"/>
          <a:ext cx="89611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Cream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Cream Soda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1000  1437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1000  1438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1000  1417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1000  0095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0-78000-05246-6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0-78000-05346-3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0-78000-05446-0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0-78000-05546-7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2331720" y="4927494"/>
          <a:ext cx="44805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 Drop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Sun Drop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1000  1467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1000  1468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0-78000-23046-8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0-78000-23146-5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" y="3187647"/>
            <a:ext cx="579119" cy="1645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188966"/>
            <a:ext cx="579118" cy="1645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20" y="3187649"/>
            <a:ext cx="579119" cy="16459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628" y="4343395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47" y="4343396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67" y="4343394"/>
            <a:ext cx="1379223" cy="457201"/>
          </a:xfrm>
          <a:prstGeom prst="rect">
            <a:avLst/>
          </a:prstGeom>
        </p:spPr>
      </p:pic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363559"/>
              </p:ext>
            </p:extLst>
          </p:nvPr>
        </p:nvGraphicFramePr>
        <p:xfrm>
          <a:off x="91440" y="1447799"/>
          <a:ext cx="89611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7Up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1000  1416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1000  1419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0-78000-00034-4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0-78000-00075-7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0-78000-00531-8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0-78000-00831-9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447800"/>
            <a:ext cx="579120" cy="16459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664" y="1449579"/>
            <a:ext cx="579120" cy="16459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825" y="1446571"/>
            <a:ext cx="579120" cy="16459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294" y="1444786"/>
            <a:ext cx="579120" cy="164592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730" y="2570689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65" y="2570688"/>
            <a:ext cx="1379223" cy="4572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08" y="2570688"/>
            <a:ext cx="1379223" cy="4572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10" y="2570690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730" y="6071616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65" y="4343393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293" y="3182338"/>
            <a:ext cx="579118" cy="16459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927494"/>
            <a:ext cx="579120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47" y="6071616"/>
            <a:ext cx="1379223" cy="45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20" y="4927494"/>
            <a:ext cx="57912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91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3718" y="548640"/>
            <a:ext cx="3817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7.5oz Slim Cans (4x6pk)</a:t>
            </a:r>
          </a:p>
        </p:txBody>
      </p:sp>
      <p:graphicFrame>
        <p:nvGraphicFramePr>
          <p:cNvPr id="1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8916645"/>
              </p:ext>
            </p:extLst>
          </p:nvPr>
        </p:nvGraphicFramePr>
        <p:xfrm>
          <a:off x="1645920" y="4771940"/>
          <a:ext cx="585216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Big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1008  5703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1008  5424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0-71817-00126-9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0-78000-00208-9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065" y="4937229"/>
            <a:ext cx="1371600" cy="9387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43" y="5548270"/>
            <a:ext cx="1379223" cy="457201"/>
          </a:xfrm>
          <a:prstGeom prst="rect">
            <a:avLst/>
          </a:prstGeom>
        </p:spPr>
      </p:pic>
      <p:graphicFrame>
        <p:nvGraphicFramePr>
          <p:cNvPr id="21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295661"/>
              </p:ext>
            </p:extLst>
          </p:nvPr>
        </p:nvGraphicFramePr>
        <p:xfrm>
          <a:off x="1645920" y="3419856"/>
          <a:ext cx="585216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Vernors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Vernors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Soda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0-78000-00206-5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0-78000-00207-2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337" y="4937225"/>
            <a:ext cx="1371600" cy="9387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712" y="5548891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" y="3590543"/>
            <a:ext cx="1371600" cy="93878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183" y="3590543"/>
            <a:ext cx="1371600" cy="9387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643" y="4187229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212" y="4187228"/>
            <a:ext cx="1379223" cy="457201"/>
          </a:xfrm>
          <a:prstGeom prst="rect">
            <a:avLst/>
          </a:prstGeom>
        </p:spPr>
      </p:pic>
      <p:graphicFrame>
        <p:nvGraphicFramePr>
          <p:cNvPr id="3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6290335"/>
              </p:ext>
            </p:extLst>
          </p:nvPr>
        </p:nvGraphicFramePr>
        <p:xfrm>
          <a:off x="185803" y="2062976"/>
          <a:ext cx="877824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Bold 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1008  5417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1008  6588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1012  6464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0-78000-00201-0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0-78000-00212-6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0-78000-00404-5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49" y="2233664"/>
            <a:ext cx="1371600" cy="93878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721" y="2867647"/>
            <a:ext cx="1379223" cy="4572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008" y="2233664"/>
            <a:ext cx="1371600" cy="93878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52" y="2867648"/>
            <a:ext cx="1379223" cy="4572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247" y="2233664"/>
            <a:ext cx="1371600" cy="9387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119" y="2867646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690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" name="Table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081231"/>
              </p:ext>
            </p:extLst>
          </p:nvPr>
        </p:nvGraphicFramePr>
        <p:xfrm>
          <a:off x="91440" y="4922148"/>
          <a:ext cx="89611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6264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Crush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6264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1002  1981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1002  1980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1002  1984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0-78000-01336-8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0-78000-01397-9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0-78000-01356-6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0-78000-01371-9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747116" y="548640"/>
            <a:ext cx="3313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 Liter Bottles (8pk)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20" y="2590799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58" y="2585946"/>
            <a:ext cx="1379223" cy="457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307" y="1457964"/>
            <a:ext cx="579120" cy="164592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12" y="1450993"/>
            <a:ext cx="579120" cy="1645920"/>
          </a:xfrm>
          <a:prstGeom prst="rect">
            <a:avLst/>
          </a:prstGeom>
        </p:spPr>
      </p:pic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77952"/>
              </p:ext>
            </p:extLst>
          </p:nvPr>
        </p:nvGraphicFramePr>
        <p:xfrm>
          <a:off x="1211580" y="3184280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Limeade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1000  0097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1000  1712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1000  1713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0-78000-12146-9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0-78000-11646-5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0-78000-11846-9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3" name="Picture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671" y="3184283"/>
            <a:ext cx="579119" cy="16459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241" y="4344925"/>
            <a:ext cx="1379223" cy="45720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794" y="4344924"/>
            <a:ext cx="1379223" cy="45720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845" y="1457964"/>
            <a:ext cx="579120" cy="164592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963" y="2590800"/>
            <a:ext cx="1379223" cy="45720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120" y="3184280"/>
            <a:ext cx="579120" cy="164592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12" y="4915828"/>
            <a:ext cx="579120" cy="16459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929" y="4922681"/>
            <a:ext cx="579120" cy="164592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293" y="4922415"/>
            <a:ext cx="579120" cy="164592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72" y="6071616"/>
            <a:ext cx="1379223" cy="45720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556" y="6068185"/>
            <a:ext cx="1379223" cy="45720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069" y="6071616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20" y="6068185"/>
            <a:ext cx="1379223" cy="457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4922282"/>
            <a:ext cx="579120" cy="16459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295" y="1457339"/>
            <a:ext cx="579118" cy="16459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512" y="2585945"/>
            <a:ext cx="1379223" cy="457201"/>
          </a:xfrm>
          <a:prstGeom prst="rect">
            <a:avLst/>
          </a:prstGeom>
        </p:spPr>
      </p:pic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81657"/>
              </p:ext>
            </p:extLst>
          </p:nvPr>
        </p:nvGraphicFramePr>
        <p:xfrm>
          <a:off x="91440" y="1451260"/>
          <a:ext cx="89611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Lemonade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Berry Lemonade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1000  1455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1000  1454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1012  0686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1013  7158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0-78000-11346-4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0-78000-12246-6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0-78000-03180-5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0-78000-03554-4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 descr="A bottle of soda&#10;&#10;Description automatically generated with medium confidence">
            <a:extLst>
              <a:ext uri="{FF2B5EF4-FFF2-40B4-BE49-F238E27FC236}">
                <a16:creationId xmlns:a16="http://schemas.microsoft.com/office/drawing/2014/main" id="{D2C05B8B-605C-4A3E-9A2C-38A5408BD89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05122" y="3178684"/>
            <a:ext cx="579121" cy="16459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21C4CE-22FE-48B1-922C-B05A80A25B9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38347" y="4344923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130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47116" y="548640"/>
            <a:ext cx="3313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 Liter Bottles (8pk)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7303"/>
              </p:ext>
            </p:extLst>
          </p:nvPr>
        </p:nvGraphicFramePr>
        <p:xfrm>
          <a:off x="1211580" y="1444647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Bold 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1000  1487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1000  1488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1012  6466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0-78000-15246-3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0-78000-14846-6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0-78000-03328-1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607163"/>
              </p:ext>
            </p:extLst>
          </p:nvPr>
        </p:nvGraphicFramePr>
        <p:xfrm>
          <a:off x="91440" y="3187647"/>
          <a:ext cx="89611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 and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Cranberry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Cranberry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Blackberry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1010  5906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1000  1595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1000  1596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1008  1257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0-78000-03025-9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0-78000-15646-1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0-78000-14146-7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0-78000-02505-7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54421"/>
              </p:ext>
            </p:extLst>
          </p:nvPr>
        </p:nvGraphicFramePr>
        <p:xfrm>
          <a:off x="1211580" y="4927494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Vernors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Vernors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Soda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Schweppes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1000  0098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1000  1535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1000  1442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0-78000-18046-6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0-78000-18246-0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0-78000-20646-3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187647"/>
            <a:ext cx="579120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632" y="3187647"/>
            <a:ext cx="579120" cy="16459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557" y="4340703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76" y="4340704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57" y="3187647"/>
            <a:ext cx="579120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06" y="4340701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328" y="6048170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46" y="4927494"/>
            <a:ext cx="579120" cy="16459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727" y="4927494"/>
            <a:ext cx="579119" cy="16459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580" y="6048170"/>
            <a:ext cx="1379223" cy="457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702" y="1445793"/>
            <a:ext cx="579120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934" y="1445793"/>
            <a:ext cx="579120" cy="16459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878" y="2587644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978" y="2587644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771" y="1445793"/>
            <a:ext cx="579121" cy="16459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286" y="2587643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68" y="6048170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236" y="4340702"/>
            <a:ext cx="1379223" cy="457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09" y="3190435"/>
            <a:ext cx="579120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608" y="4927494"/>
            <a:ext cx="57912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674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47116" y="548640"/>
            <a:ext cx="3313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 Liter Bottles (8pk)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233334"/>
              </p:ext>
            </p:extLst>
          </p:nvPr>
        </p:nvGraphicFramePr>
        <p:xfrm>
          <a:off x="1203960" y="1447799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6264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Ruby Red Squirt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1000  1435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1000  1436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1000  0096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0-78000-01646-8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0-78000-01746-5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0-78000-01846-2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827891"/>
              </p:ext>
            </p:extLst>
          </p:nvPr>
        </p:nvGraphicFramePr>
        <p:xfrm>
          <a:off x="1211580" y="3187647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Hawaiian Punch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Juicy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Tahitian Treat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Cactus Cooler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1002  3918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1001  1973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0-78000-00408-3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0-78000-02036-6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0-78000-01169-2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666" y="2592849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357" y="2592848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11" y="2592847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777" y="1447799"/>
            <a:ext cx="579120" cy="16459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20" y="1447799"/>
            <a:ext cx="579120" cy="164592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592" y="1447799"/>
            <a:ext cx="579120" cy="16459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848" y="4340700"/>
            <a:ext cx="1379223" cy="4572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09" y="3192157"/>
            <a:ext cx="579120" cy="164592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131" y="4340701"/>
            <a:ext cx="1379223" cy="4572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90" y="3192157"/>
            <a:ext cx="579120" cy="16459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108" y="4340702"/>
            <a:ext cx="1379223" cy="457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171" y="3192157"/>
            <a:ext cx="57912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864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47116" y="548640"/>
            <a:ext cx="3313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 Liter Bottles (8pk)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834755"/>
              </p:ext>
            </p:extLst>
          </p:nvPr>
        </p:nvGraphicFramePr>
        <p:xfrm>
          <a:off x="1219200" y="1447800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 Zero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Blue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1000  1453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1000  1470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1000  2245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0-71817-00021-7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0-71817-00031-6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0-71817-00071-2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152000"/>
              </p:ext>
            </p:extLst>
          </p:nvPr>
        </p:nvGraphicFramePr>
        <p:xfrm>
          <a:off x="1211580" y="3187647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Nehi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Rite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1000  1471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AutoNum type="arabicPlain" startAt="1000"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1426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228600" marR="0" indent="-22860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AutoNum type="arabicPlain" startAt="1000"/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1000  1424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0-29500-26932-8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0-78000-06346-2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0-78000-00337-6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84" y="1447800"/>
            <a:ext cx="579120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03" y="1447801"/>
            <a:ext cx="579119" cy="16459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792" y="2590799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83" y="2590798"/>
            <a:ext cx="1379223" cy="457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499" y="2590797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750" y="1447799"/>
            <a:ext cx="579120" cy="16459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938" y="4339293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68" y="4339294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73" y="3187647"/>
            <a:ext cx="579119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083" y="3180880"/>
            <a:ext cx="579119" cy="16459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886" y="3187647"/>
            <a:ext cx="579120" cy="16459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731" y="4339292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150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1211580" y="4945868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Tahitian Treat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1012  0768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1012  0765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1012  0764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0-78000-03289-5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0-78000-03288-8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0-78000-03287-1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68038" y="548640"/>
            <a:ext cx="547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 Liter $1.29 Pre-Priced Bottles (8pk)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90249" y="4951512"/>
            <a:ext cx="579119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41789" y="4951512"/>
            <a:ext cx="579119" cy="1645920"/>
          </a:xfrm>
          <a:prstGeom prst="rect">
            <a:avLst/>
          </a:prstGeom>
        </p:spPr>
      </p:pic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BE785AE7-31DA-4666-9C26-12B6A22EB4F7}"/>
              </a:ext>
            </a:extLst>
          </p:cNvPr>
          <p:cNvGraphicFramePr>
            <a:graphicFrameLocks noGrp="1"/>
          </p:cNvGraphicFramePr>
          <p:nvPr/>
        </p:nvGraphicFramePr>
        <p:xfrm>
          <a:off x="1211580" y="3200400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Pineapple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1012  0767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1012  0766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1012  0769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0-78000-03292-5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0-78000-03293-2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0-78000-03294-9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1DBF26FC-94BB-4DF6-AAAF-8B24AAB521A0}"/>
              </a:ext>
            </a:extLst>
          </p:cNvPr>
          <p:cNvGraphicFramePr>
            <a:graphicFrameLocks noGrp="1"/>
          </p:cNvGraphicFramePr>
          <p:nvPr/>
        </p:nvGraphicFramePr>
        <p:xfrm>
          <a:off x="91440" y="1454932"/>
          <a:ext cx="89611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Berry Lemonade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Lemonade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Limeade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1012  0772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1015  6188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1015  6193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1015  6192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0-78000-03290-1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0-78000-03804-0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0-78000-03806-4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0-78000-03805-7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3" name="Picture 52">
            <a:extLst>
              <a:ext uri="{FF2B5EF4-FFF2-40B4-BE49-F238E27FC236}">
                <a16:creationId xmlns:a16="http://schemas.microsoft.com/office/drawing/2014/main" id="{32720BB0-6F7A-4682-92E5-0A5838F6B9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676630" y="1454932"/>
            <a:ext cx="579119" cy="164592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F5C1307-D618-44CD-8C4B-28B74605AD5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438219" y="1448720"/>
            <a:ext cx="579121" cy="164592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BDDE6DB-38B1-48A1-B687-4859033D1D5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924689" y="1448723"/>
            <a:ext cx="579119" cy="1645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7043E2-E5CC-24AB-30E3-97CDA2BA4C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95" y="1447798"/>
            <a:ext cx="579120" cy="1645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599AA5-31AC-D90E-4AD9-4E19343309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67" y="2599301"/>
            <a:ext cx="1379223" cy="457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71B3ED-4CA0-61BD-C447-27D779EB44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167" y="4341708"/>
            <a:ext cx="1379223" cy="457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3DE8D0-7858-B2F0-4247-CA717B6E9F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18" y="3200400"/>
            <a:ext cx="579120" cy="1645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D67D71-2009-B77C-76C2-DA842021F5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15" y="4341708"/>
            <a:ext cx="1379223" cy="457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10C707-4091-07C9-0385-113D8C4617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89" y="3200401"/>
            <a:ext cx="579119" cy="16459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DD4E33-3B4A-75C6-AE4D-711C9BD5D2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694" y="4341707"/>
            <a:ext cx="1379223" cy="457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4DDB94-1303-A8EB-4D03-C6CC0A88AB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315" y="3200398"/>
            <a:ext cx="579119" cy="16459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D28B7C-6C7F-7793-4C36-A00443C195A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166" y="6080759"/>
            <a:ext cx="1379223" cy="4572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C53424-A4BE-2367-FA3A-815AB17133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78" y="4940224"/>
            <a:ext cx="579120" cy="16459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B5EE7-8487-BD02-4D7E-036DFFBAD36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256" y="6080758"/>
            <a:ext cx="1379223" cy="4572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D0F3B8-5A04-EC78-8496-CEC3C054FC3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694" y="6085725"/>
            <a:ext cx="1379223" cy="457201"/>
          </a:xfrm>
          <a:prstGeom prst="rect">
            <a:avLst/>
          </a:prstGeom>
        </p:spPr>
      </p:pic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B0498271-BDEB-7F08-2B4B-BFE16114A72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141736" y="2599301"/>
            <a:ext cx="1379223" cy="457201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DEE719A-D17C-C8CF-112C-AAF5FFFCE5C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35240" y="2599300"/>
            <a:ext cx="1379223" cy="457201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1CB4277B-71B2-8E45-865E-C885E918A2F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90196" y="259929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783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47113" y="548640"/>
            <a:ext cx="3313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 Liter Bottles (6pk)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206368"/>
              </p:ext>
            </p:extLst>
          </p:nvPr>
        </p:nvGraphicFramePr>
        <p:xfrm>
          <a:off x="2331720" y="3459480"/>
          <a:ext cx="44805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Dr. Brown's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Cherry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Dr. Brown's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Cherry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2000  6831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2000  6832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0-73970-31104-9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0-73970-31204-6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109267"/>
              </p:ext>
            </p:extLst>
          </p:nvPr>
        </p:nvGraphicFramePr>
        <p:xfrm>
          <a:off x="1211580" y="1630679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Dr. Brown's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Cream Soda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Dr. Brown's Cream Soda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Dr. Brown's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2000  6833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2000  6834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2000  6835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0-73970-31107-0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0-73970-31207-7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0-73970-31111-7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248" y="2775288"/>
            <a:ext cx="1379223" cy="45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35" y="4602634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620" y="4602633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968" y="2773680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28" y="2773680"/>
            <a:ext cx="1379223" cy="45720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86341"/>
            <a:ext cx="1371600" cy="107857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01" y="1630679"/>
            <a:ext cx="579120" cy="164592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71" y="1630679"/>
            <a:ext cx="579120" cy="164592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19" y="3459480"/>
            <a:ext cx="579120" cy="164592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99" y="3459480"/>
            <a:ext cx="579120" cy="164592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686" y="1630679"/>
            <a:ext cx="57912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837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090724"/>
              </p:ext>
            </p:extLst>
          </p:nvPr>
        </p:nvGraphicFramePr>
        <p:xfrm>
          <a:off x="3108960" y="3456890"/>
          <a:ext cx="29260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Real Sugar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1008  1780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0-78000-08294-4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602060" y="548640"/>
            <a:ext cx="3676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Premium Glass Bottles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046229"/>
              </p:ext>
            </p:extLst>
          </p:nvPr>
        </p:nvGraphicFramePr>
        <p:xfrm>
          <a:off x="182880" y="5135879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1008  7177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1008  7178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1008  7179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0-78000-02756-3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0-78000-02757-0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0-78000-02758-7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974288" y="3200400"/>
            <a:ext cx="3195426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120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12oz Glass Bottles (6x4pk)</a:t>
            </a:r>
            <a:endParaRPr lang="en-US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800" y="4574168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238" y="3450451"/>
            <a:ext cx="1045464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46" y="5135879"/>
            <a:ext cx="990602" cy="16459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" y="6272784"/>
            <a:ext cx="1379223" cy="457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312" y="5135877"/>
            <a:ext cx="990600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236" y="5135877"/>
            <a:ext cx="990600" cy="164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271064"/>
            <a:ext cx="1379223" cy="457201"/>
          </a:xfrm>
          <a:prstGeom prst="rect">
            <a:avLst/>
          </a:prstGeom>
        </p:spPr>
      </p:pic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914400" y="1364441"/>
          <a:ext cx="731520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8oz Real Sugar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 (4x6pk)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 (12pk)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355mL Mexican Glass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 (12pk)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355mL Mexican Glass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1003  0587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2002  6451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2002  6453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0-78000-00335-2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0-78000-01954-4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0-78000-01952-0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362" y="1364440"/>
            <a:ext cx="434340" cy="16459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359" y="1364440"/>
            <a:ext cx="408432" cy="16459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3653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19" y="2513653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841" y="2513653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51308"/>
            <a:ext cx="1371600" cy="14721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332" y="6271063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861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28806" y="548640"/>
            <a:ext cx="4023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Glass Bottles (24pk)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985890"/>
              </p:ext>
            </p:extLst>
          </p:nvPr>
        </p:nvGraphicFramePr>
        <p:xfrm>
          <a:off x="91440" y="3307079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 Drop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Real Sugar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1000  1389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1000  0012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1000  0009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1012  0971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0-78000-00649-0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0-78000-11383-9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0-71817-00012-5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0-71817-79999-9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782" y="2683336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781" y="4446992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827" y="4446992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8" y="2683337"/>
            <a:ext cx="1379223" cy="4572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637" y="1531614"/>
            <a:ext cx="451104" cy="16459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926" y="1525103"/>
            <a:ext cx="441960" cy="164592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151" y="3300566"/>
            <a:ext cx="438912" cy="16459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498" y="3311137"/>
            <a:ext cx="432816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243" y="1538130"/>
            <a:ext cx="490728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733" y="3311250"/>
            <a:ext cx="438912" cy="164592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473043"/>
              </p:ext>
            </p:extLst>
          </p:nvPr>
        </p:nvGraphicFramePr>
        <p:xfrm>
          <a:off x="91440" y="1531616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Real Sugar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1000  0005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1008  5268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1000  0007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1000  0011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0-78000-08256-2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0-78000-80987-9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0-78000-00007-8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0-78000-00258-4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337" y="2683336"/>
            <a:ext cx="1379223" cy="4572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7" y="4450075"/>
            <a:ext cx="1379223" cy="457201"/>
          </a:xfrm>
          <a:prstGeom prst="rect">
            <a:avLst/>
          </a:prstGeom>
        </p:spPr>
      </p:pic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311463"/>
              </p:ext>
            </p:extLst>
          </p:nvPr>
        </p:nvGraphicFramePr>
        <p:xfrm>
          <a:off x="91440" y="5069515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Nehi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Nehi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Nehi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1000  1390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1000  2242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1000  2243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1000  0008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0-29500-26252-7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0-29500-21252-2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0-29500-20252-3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0-78000-00198-3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" y="3313593"/>
            <a:ext cx="438912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67" y="1531614"/>
            <a:ext cx="438912" cy="164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402" y="5063002"/>
            <a:ext cx="438912" cy="16459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" y="5069516"/>
            <a:ext cx="490728" cy="16459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00" y="2683335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7" y="6208776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019" y="6208775"/>
            <a:ext cx="1379223" cy="457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00" y="6208774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336" y="6208773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86" y="4446992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492" y="5069516"/>
            <a:ext cx="490728" cy="16459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20" y="5069516"/>
            <a:ext cx="490728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628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861830"/>
              </p:ext>
            </p:extLst>
          </p:nvPr>
        </p:nvGraphicFramePr>
        <p:xfrm>
          <a:off x="594360" y="3339061"/>
          <a:ext cx="79552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Orange ‘n Cream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Cream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Cherry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Wishniak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1000  0368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1008  7164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1008  7166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0-98794-80500-0</a:t>
                      </a: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0-98794-00028-3</a:t>
                      </a: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0-98794-00029-0</a:t>
                      </a: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02962" y="548640"/>
            <a:ext cx="6146876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1200"/>
              </a:spcBef>
            </a:pPr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Stewart’s Fountain Classics 12oz Glass Bottles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594360" y="1606879"/>
          <a:ext cx="79552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 ‘n Cream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1008  7165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1000  0360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1008  7163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0-98794-00026-9</a:t>
                      </a: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0-98794-50500-9</a:t>
                      </a: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0-98794-00027-6</a:t>
                      </a: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588" y="150049"/>
            <a:ext cx="1703832" cy="914400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36576" y="5071241"/>
          <a:ext cx="9070848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9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90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90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990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Key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Lime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Cherries ‘n Cream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Birch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 Soda</a:t>
                      </a: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1008  7169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1008  7167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1008  7170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1008  7168</a:t>
                      </a: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0-98794-00030-6</a:t>
                      </a: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0-98794-00031-3</a:t>
                      </a: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0-98794-00033-7</a:t>
                      </a: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0-98794-00032-0</a:t>
                      </a: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68" y="5073795"/>
            <a:ext cx="505968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20" y="3339062"/>
            <a:ext cx="509016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12" y="5068688"/>
            <a:ext cx="509016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00" y="3336508"/>
            <a:ext cx="509016" cy="16459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64" y="3336508"/>
            <a:ext cx="509016" cy="16459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32" y="1604325"/>
            <a:ext cx="505968" cy="16459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578" y="5068688"/>
            <a:ext cx="509016" cy="164592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79" y="5068688"/>
            <a:ext cx="509016" cy="164592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737" y="1604325"/>
            <a:ext cx="509016" cy="16459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27" y="1604325"/>
            <a:ext cx="505968" cy="164592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339" y="6217920"/>
            <a:ext cx="1379223" cy="4572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4495800"/>
            <a:ext cx="1379223" cy="4572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37" y="6217919"/>
            <a:ext cx="1379223" cy="4572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83" y="4495799"/>
            <a:ext cx="1379223" cy="45720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610" y="6217919"/>
            <a:ext cx="1379223" cy="4572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52" y="6223360"/>
            <a:ext cx="1379223" cy="45720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563" y="2743200"/>
            <a:ext cx="1379223" cy="45720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099" y="2741579"/>
            <a:ext cx="1379223" cy="45720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614" y="2741579"/>
            <a:ext cx="1379223" cy="45720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917" y="4494178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882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01422"/>
              </p:ext>
            </p:extLst>
          </p:nvPr>
        </p:nvGraphicFramePr>
        <p:xfrm>
          <a:off x="594360" y="3339061"/>
          <a:ext cx="79552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Orange ‘n Cream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Cream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Cherry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Wishniak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1000  0368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1008  7164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1008  7166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0-98794-81804-8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0-98794-00020-7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0-98794-00021-4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-9997" y="548640"/>
            <a:ext cx="7172797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1200"/>
              </a:spcBef>
            </a:pPr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Stewart’s Fountain Classics 12oz Glass Bottles (6x4pk)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594360" y="1606879"/>
          <a:ext cx="79552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 ‘n Cream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1008  7165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1000  0360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1008  7163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0-98794-00018-4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0-98794-51504-6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0-98794-00019-1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588" y="150049"/>
            <a:ext cx="1703832" cy="91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871" y="4471800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963" y="4477926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872" y="2749878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284" y="2742204"/>
            <a:ext cx="1379223" cy="457201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36576" y="5071241"/>
          <a:ext cx="9070848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9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90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90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990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Key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Lime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Cherries ‘n Cream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Birch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 Soda</a:t>
                      </a: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1008  7169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1008  7167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1008  7170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1008  7168</a:t>
                      </a: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0-98794-00022-1</a:t>
                      </a: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0-98794-00023-8</a:t>
                      </a: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0-98794-00025-2</a:t>
                      </a: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0-98794-00024-5</a:t>
                      </a: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00" y="6213359"/>
            <a:ext cx="1379223" cy="45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291" y="6213150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213150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283" y="4468286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307" y="2742204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339062"/>
            <a:ext cx="996696" cy="16459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545" y="1597610"/>
            <a:ext cx="996696" cy="16459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6878"/>
            <a:ext cx="996696" cy="16459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596" y="1597610"/>
            <a:ext cx="996696" cy="16459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00" y="3339062"/>
            <a:ext cx="996696" cy="16459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680" y="3339062"/>
            <a:ext cx="996696" cy="16459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5176942"/>
            <a:ext cx="868680" cy="14345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858" y="5176942"/>
            <a:ext cx="868680" cy="14345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467" y="5176942"/>
            <a:ext cx="868680" cy="1434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256" y="6213149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658" y="5176942"/>
            <a:ext cx="868680" cy="143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43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1375011"/>
              </p:ext>
            </p:extLst>
          </p:nvPr>
        </p:nvGraphicFramePr>
        <p:xfrm>
          <a:off x="209568" y="4152814"/>
          <a:ext cx="877824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 Ginger Ale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Vernors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Soda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1012  8316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1013  0140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1013  0137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0-78000-02945-1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0-78000-03388-5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0-78000-03399-1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1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1823195"/>
              </p:ext>
            </p:extLst>
          </p:nvPr>
        </p:nvGraphicFramePr>
        <p:xfrm>
          <a:off x="1645920" y="5503383"/>
          <a:ext cx="585216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1013  0144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1013  0139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0-78000-03391-5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0-71817-41004-7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3430618"/>
              </p:ext>
            </p:extLst>
          </p:nvPr>
        </p:nvGraphicFramePr>
        <p:xfrm>
          <a:off x="182880" y="1438274"/>
          <a:ext cx="877824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1012  8313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1013  0158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1012  8315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0-78000-02665-8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0-78000-02667-2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0-78000-03373-1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1320194"/>
              </p:ext>
            </p:extLst>
          </p:nvPr>
        </p:nvGraphicFramePr>
        <p:xfrm>
          <a:off x="209568" y="2795544"/>
          <a:ext cx="877824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1013  0138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1013  0141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1013  0142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0-78000-03387-8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0-78000-03389-2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0-78000-03390-8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366775" y="548640"/>
            <a:ext cx="3971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7.5oz Slim Cans (3x10pk)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762885"/>
            <a:ext cx="1463040" cy="630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1762886"/>
            <a:ext cx="1463037" cy="63093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1757913"/>
            <a:ext cx="1463040" cy="63093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263" y="3118071"/>
            <a:ext cx="1463040" cy="63093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958" y="3118071"/>
            <a:ext cx="1463040" cy="63093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68" y="4477426"/>
            <a:ext cx="1463040" cy="6309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49" y="5827995"/>
            <a:ext cx="1463040" cy="6309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08" y="2195981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893" y="2195981"/>
            <a:ext cx="1379223" cy="4572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96" y="3570674"/>
            <a:ext cx="1379223" cy="4572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547" y="3567076"/>
            <a:ext cx="1379223" cy="4572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683" y="6281928"/>
            <a:ext cx="1379223" cy="457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828" y="2195981"/>
            <a:ext cx="1379223" cy="457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02" y="4925133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01" y="3572960"/>
            <a:ext cx="1379223" cy="457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96" y="4925133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547" y="4925133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377" y="6271876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263" y="4477426"/>
            <a:ext cx="1463040" cy="6309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044" y="5827995"/>
            <a:ext cx="1463040" cy="6309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22" y="3114489"/>
            <a:ext cx="1463040" cy="6309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112" y="4477132"/>
            <a:ext cx="1463040" cy="63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917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822570"/>
              </p:ext>
            </p:extLst>
          </p:nvPr>
        </p:nvGraphicFramePr>
        <p:xfrm>
          <a:off x="1005840" y="1449287"/>
          <a:ext cx="71323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1000  0703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1000  0701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0-54900-71054-5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0-54900-72047-6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0-78000-20001-0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30600" y="548640"/>
            <a:ext cx="5643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Bag-In-A-Box Fountain Syrup (5 gallon)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448314"/>
              </p:ext>
            </p:extLst>
          </p:nvPr>
        </p:nvGraphicFramePr>
        <p:xfrm>
          <a:off x="1005840" y="3187647"/>
          <a:ext cx="71323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IBC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Rochester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1000  0315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1000  00715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0-88500-90183-6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0-88500-90319-9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0-88500-90111-9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634527"/>
              </p:ext>
            </p:extLst>
          </p:nvPr>
        </p:nvGraphicFramePr>
        <p:xfrm>
          <a:off x="2194560" y="4927494"/>
          <a:ext cx="47548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Vernors</a:t>
                      </a:r>
                      <a:b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Ginger Soda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1000  0706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1000  0708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0-88500-90169-0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0-88500-90137-9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003" y="2582301"/>
            <a:ext cx="1379223" cy="4572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642" y="2582302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54" y="4322428"/>
            <a:ext cx="1379223" cy="457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846" y="2579776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072" y="4325018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05" y="1814045"/>
            <a:ext cx="914400" cy="91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734" y="1814045"/>
            <a:ext cx="914400" cy="914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336" y="1814045"/>
            <a:ext cx="914400" cy="914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84" y="3550816"/>
            <a:ext cx="914400" cy="914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336" y="3553407"/>
            <a:ext cx="914400" cy="9144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293254"/>
            <a:ext cx="914400" cy="91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734" y="3550816"/>
            <a:ext cx="9144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5293254"/>
            <a:ext cx="914400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868" y="6053328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924" y="6053328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122" y="4321896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061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667516"/>
              </p:ext>
            </p:extLst>
          </p:nvPr>
        </p:nvGraphicFramePr>
        <p:xfrm>
          <a:off x="2057400" y="4927494"/>
          <a:ext cx="502920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Scholle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(FCB)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1000  0319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1001  0404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0-54900-71054-5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0-54900-80005-5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30600" y="548640"/>
            <a:ext cx="5643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Bag-In-A-Box Fountain Syrup (5 gallon)</a:t>
            </a:r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50507"/>
              </p:ext>
            </p:extLst>
          </p:nvPr>
        </p:nvGraphicFramePr>
        <p:xfrm>
          <a:off x="0" y="1414709"/>
          <a:ext cx="914400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Hawaiian Punch</a:t>
                      </a:r>
                      <a:b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Fruit Juicy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Hawaiian Punch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1000  0306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1008  8185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1000  0714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1000  0299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0-88500-90280-2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0-88500-00120-8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0-71817-00055-2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0-88500-90229-1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913322"/>
              </p:ext>
            </p:extLst>
          </p:nvPr>
        </p:nvGraphicFramePr>
        <p:xfrm>
          <a:off x="-5032" y="3171101"/>
          <a:ext cx="914400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 Plus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Raspberry Seltzer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Nature Tree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Premium Tea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Nature Tree Raspberry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1000  0705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2000  0046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2000  0468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2000  0467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0-88500-90226-0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8-34093-00559-4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8-34093-00976-9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8-34093-00977-6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5290876"/>
            <a:ext cx="914400" cy="914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759" y="3865009"/>
            <a:ext cx="914400" cy="25254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759" y="1800531"/>
            <a:ext cx="914400" cy="91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791" y="2547678"/>
            <a:ext cx="1379223" cy="45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88" y="2550494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31" y="2557729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937" y="2547787"/>
            <a:ext cx="1379223" cy="457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36" y="4321040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45" y="4321039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31" y="4315290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676" y="4315290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787" y="6068732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931" y="3531177"/>
            <a:ext cx="914400" cy="9144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103" y="3530609"/>
            <a:ext cx="914400" cy="9144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94" y="5291886"/>
            <a:ext cx="914400" cy="9144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" y="1794899"/>
            <a:ext cx="914400" cy="9144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994" y="1795311"/>
            <a:ext cx="914400" cy="9144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77" y="1794899"/>
            <a:ext cx="914400" cy="9144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0609"/>
            <a:ext cx="914400" cy="91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189" y="6068731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623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0600" y="548640"/>
            <a:ext cx="5643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Bag-In-A-Box Fountain Syrup (3 gallon)</a:t>
            </a:r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523611"/>
              </p:ext>
            </p:extLst>
          </p:nvPr>
        </p:nvGraphicFramePr>
        <p:xfrm>
          <a:off x="457200" y="1414709"/>
          <a:ext cx="822960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Magic Mixer</a:t>
                      </a:r>
                      <a:b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Sweet &amp; Sour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Magic Mixer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Margarita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Magic Mixer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Bloody Mary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Nature Tree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Premium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2000  0503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2000  0505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2000  0500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2000  0522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8-34093-00961-5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8-34093-31039-1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8-34093-00980-6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1-23456-78912-8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225761"/>
              </p:ext>
            </p:extLst>
          </p:nvPr>
        </p:nvGraphicFramePr>
        <p:xfrm>
          <a:off x="457200" y="3200400"/>
          <a:ext cx="822960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Cranberry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Tonic Water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Pineapple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2000  0509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2000  0499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2000  0515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2000  0508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8-34093-00971-4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8-34093-00991-2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8-34093-00870-0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8-34093-00994-3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726769"/>
              </p:ext>
            </p:extLst>
          </p:nvPr>
        </p:nvGraphicFramePr>
        <p:xfrm>
          <a:off x="456828" y="4986091"/>
          <a:ext cx="85039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100%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Energy BIB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Magic Mixer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Bloody Mary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 Gallon)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Grapefruit</a:t>
                      </a:r>
                      <a:b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 Gallon)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2000  0498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2000  0516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2002  7930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2000  0538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8-34093-00965-3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0-00000-00000-0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8-34093-00000-1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8-34093-00987-5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4364454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802" y="4364453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689" y="4364452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8" y="4364451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88" y="6125478"/>
            <a:ext cx="1379223" cy="457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389" y="6125478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801" y="2547787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688" y="2547786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8" y="2547786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575" y="2547786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0" y="6125478"/>
            <a:ext cx="1379223" cy="4572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0" y="6125473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443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68596"/>
              </p:ext>
            </p:extLst>
          </p:nvPr>
        </p:nvGraphicFramePr>
        <p:xfrm>
          <a:off x="0" y="1447800"/>
          <a:ext cx="914400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6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6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0-54900-71056-9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0-54900-72049-0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0-78000-20011-9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0-78000-30005-5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778817"/>
              </p:ext>
            </p:extLst>
          </p:nvPr>
        </p:nvGraphicFramePr>
        <p:xfrm>
          <a:off x="0" y="3187647"/>
          <a:ext cx="914400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IBC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Drop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Grape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1001  2014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1000  00327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1007  8957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0-88500-90224-6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0-88500-90172-0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0-88500-90119-5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0-88500-00108-6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528309"/>
              </p:ext>
            </p:extLst>
          </p:nvPr>
        </p:nvGraphicFramePr>
        <p:xfrm>
          <a:off x="0" y="4927494"/>
          <a:ext cx="914400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Strawberry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Cherry Limeade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Tonic Water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1007  8956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1000  00328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1006  6318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1000  0330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0-88500-00109-3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0-88500-90204-8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0-78000-90125-6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0-88500-90177-5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41" y="4332104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581" y="6061601"/>
            <a:ext cx="1379223" cy="457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26" y="4319463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064" y="2596565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22" y="2596565"/>
            <a:ext cx="1379223" cy="4572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5184" y="548640"/>
            <a:ext cx="5873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Bag-In-A-Box Fountain Syrup (2.5 gallon)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022" y="1813560"/>
            <a:ext cx="914400" cy="914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4" y="3553407"/>
            <a:ext cx="914400" cy="91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227" y="6052856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322" y="4314723"/>
            <a:ext cx="1379223" cy="4572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99" y="2588637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218" y="3557371"/>
            <a:ext cx="914400" cy="9144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358" y="3554134"/>
            <a:ext cx="91440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218" y="5287528"/>
            <a:ext cx="914400" cy="91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13" y="2587559"/>
            <a:ext cx="1379223" cy="4572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3560"/>
            <a:ext cx="914400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258" y="4332104"/>
            <a:ext cx="1379223" cy="457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287528"/>
            <a:ext cx="914400" cy="914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259" y="6061600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804" y="1813560"/>
            <a:ext cx="914400" cy="9144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16" y="6052855"/>
            <a:ext cx="1379223" cy="4572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218" y="1820064"/>
            <a:ext cx="914400" cy="9144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078" y="3562885"/>
            <a:ext cx="914400" cy="914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3825"/>
            <a:ext cx="914400" cy="91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09" y="529238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656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410284"/>
              </p:ext>
            </p:extLst>
          </p:nvPr>
        </p:nvGraphicFramePr>
        <p:xfrm>
          <a:off x="0" y="4927494"/>
          <a:ext cx="914400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 (FCB)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Cherry Limeade (FCB)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Hawaiian Punch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Fruit Juicy Red (FCB)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Big Red (FCB)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1000  0331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1000  0333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1001  0403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1000  0332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0-54900-01053-9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0-88500-90206-2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0-88500-90321-2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0-71817-00265-5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15184" y="548640"/>
            <a:ext cx="5873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Bag-In-A-Box Fountain Syrup (2.5 gallon)</a:t>
            </a:r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473223"/>
              </p:ext>
            </p:extLst>
          </p:nvPr>
        </p:nvGraphicFramePr>
        <p:xfrm>
          <a:off x="0" y="1414709"/>
          <a:ext cx="914400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Hawaiian Punch</a:t>
                      </a:r>
                      <a:b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Fruit Juicy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Hawaiian Punch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Hawaiian Punch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Pink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1000  0232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1000  0329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1008  8270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1008  8970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0-88500-90171-3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0-88500-90277-2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0-88500-00118-5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0-88500-00121-5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383" y="2551370"/>
            <a:ext cx="1379223" cy="4572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159" y="2551370"/>
            <a:ext cx="1379223" cy="45720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968" y="1786971"/>
            <a:ext cx="914400" cy="91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08" y="2564787"/>
            <a:ext cx="1379223" cy="45720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0469"/>
            <a:ext cx="914400" cy="91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609" y="2558753"/>
            <a:ext cx="1379223" cy="457201"/>
          </a:xfrm>
          <a:prstGeom prst="rect">
            <a:avLst/>
          </a:prstGeom>
        </p:spPr>
      </p:pic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623573"/>
              </p:ext>
            </p:extLst>
          </p:nvPr>
        </p:nvGraphicFramePr>
        <p:xfrm>
          <a:off x="-5032" y="3171101"/>
          <a:ext cx="914400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Rite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1000  0324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1000  0260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1000  0261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0-71817-00255-6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0-88500-90246-8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0-88500-90228-4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0-88500-90248-2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368" y="4321179"/>
            <a:ext cx="1379223" cy="45720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771" y="4321179"/>
            <a:ext cx="1379223" cy="45720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965" y="4321178"/>
            <a:ext cx="1379223" cy="45720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889" y="3536861"/>
            <a:ext cx="914400" cy="9144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968" y="3536861"/>
            <a:ext cx="914400" cy="9144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47" y="3536861"/>
            <a:ext cx="914400" cy="9144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00" y="4323597"/>
            <a:ext cx="1379223" cy="4572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" y="3536861"/>
            <a:ext cx="914400" cy="914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997" y="6053328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431" y="6051173"/>
            <a:ext cx="1379223" cy="4572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079" y="1785314"/>
            <a:ext cx="914400" cy="9144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209" y="1792697"/>
            <a:ext cx="914400" cy="9144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079" y="5293254"/>
            <a:ext cx="914400" cy="9144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293254"/>
            <a:ext cx="914400" cy="9144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30" y="6051173"/>
            <a:ext cx="1379223" cy="45720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379" y="6048537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984" y="5293254"/>
            <a:ext cx="914400" cy="9144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325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941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_fi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9400" y="116451"/>
            <a:ext cx="3657600" cy="1081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426" y="1349518"/>
            <a:ext cx="2528515" cy="1645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81978"/>
            <a:ext cx="2744730" cy="1158243"/>
          </a:xfrm>
          <a:prstGeom prst="rect">
            <a:avLst/>
          </a:prstGeom>
        </p:spPr>
      </p:pic>
      <p:pic>
        <p:nvPicPr>
          <p:cNvPr id="5" name="Picture 4" descr="G:\2015\thumb\7UP_logos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24200"/>
            <a:ext cx="36576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://www.drpeppersnapplegroup.com/smedia/www/2013/06/21/img-sunkist-soda_10201043630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60108"/>
            <a:ext cx="3657600" cy="104203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1425763" y="3244669"/>
            <a:ext cx="329184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43634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 KDP Cold Beverage</a:t>
            </a:r>
          </a:p>
          <a:p>
            <a:r>
              <a:rPr lang="en-US" dirty="0">
                <a:solidFill>
                  <a:srgbClr val="943634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Portfolio</a:t>
            </a:r>
          </a:p>
          <a:p>
            <a:endParaRPr lang="en-US" dirty="0">
              <a:solidFill>
                <a:srgbClr val="943634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solidFill>
                  <a:srgbClr val="006CB5"/>
                </a:solidFill>
                <a:latin typeface="Arial Black" panose="020B0A04020102020204" pitchFamily="34" charset="0"/>
              </a:rPr>
              <a:t>©2023 GRI Multi Media</a:t>
            </a:r>
          </a:p>
          <a:p>
            <a:endParaRPr lang="en-US" sz="1200" dirty="0">
              <a:solidFill>
                <a:srgbClr val="006CB5"/>
              </a:solidFill>
              <a:latin typeface="Arial Black" panose="020B0A04020102020204" pitchFamily="34" charset="0"/>
            </a:endParaRPr>
          </a:p>
          <a:p>
            <a:r>
              <a:rPr lang="en-US" sz="1100" dirty="0">
                <a:solidFill>
                  <a:srgbClr val="006CB5">
                    <a:lumMod val="50000"/>
                  </a:srgbClr>
                </a:solidFill>
              </a:rPr>
              <a:t>Design, layout and content creation by </a:t>
            </a:r>
            <a:r>
              <a:rPr lang="en-US" sz="1200" dirty="0">
                <a:solidFill>
                  <a:srgbClr val="006CB5">
                    <a:lumMod val="50000"/>
                  </a:srgbClr>
                </a:solidFill>
              </a:rPr>
              <a:t>Jonathan Grimm</a:t>
            </a:r>
          </a:p>
          <a:p>
            <a:endParaRPr lang="en-US" sz="1200" dirty="0">
              <a:solidFill>
                <a:srgbClr val="006CB5">
                  <a:lumMod val="50000"/>
                </a:srgbClr>
              </a:solidFill>
            </a:endParaRPr>
          </a:p>
          <a:p>
            <a:r>
              <a:rPr lang="en-US" sz="1050" i="1" dirty="0">
                <a:solidFill>
                  <a:srgbClr val="244061"/>
                </a:solidFill>
                <a:latin typeface="Arial" panose="020B0604020202020204" pitchFamily="34" charset="0"/>
              </a:rPr>
              <a:t>Jonathan.Grimm@kdrp.com</a:t>
            </a:r>
            <a:endParaRPr lang="en-US" sz="1050" dirty="0">
              <a:solidFill>
                <a:srgbClr val="006CB5"/>
              </a:solidFill>
            </a:endParaRPr>
          </a:p>
        </p:txBody>
      </p:sp>
      <p:pic>
        <p:nvPicPr>
          <p:cNvPr id="14" name="Picture 13" descr="img-canada-dry-460x300_010708602277.pn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77198" y="5289893"/>
            <a:ext cx="1828800" cy="11957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586" y="5305768"/>
            <a:ext cx="1819469" cy="1188720"/>
          </a:xfrm>
          <a:prstGeom prst="rect">
            <a:avLst/>
          </a:prstGeom>
        </p:spPr>
      </p:pic>
      <p:pic>
        <p:nvPicPr>
          <p:cNvPr id="16" name="Picture 15" descr="img-sun-drop-620x425_142926636111.jp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784282" y="5296878"/>
            <a:ext cx="1826895" cy="1197610"/>
          </a:xfrm>
          <a:prstGeom prst="rect">
            <a:avLst/>
          </a:prstGeom>
        </p:spPr>
      </p:pic>
      <p:pic>
        <p:nvPicPr>
          <p:cNvPr id="17" name="Picture 16" descr="img-aw-460x300_012219392026.pn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979559" y="5296878"/>
            <a:ext cx="182880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63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943264"/>
              </p:ext>
            </p:extLst>
          </p:nvPr>
        </p:nvGraphicFramePr>
        <p:xfrm>
          <a:off x="182880" y="4114800"/>
          <a:ext cx="877824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Club Soda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Tonic Water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1000  0809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1000  0810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1000  0808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0-78000-00114-3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0-78000-00122-8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0-78000-00124-2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756510" y="548640"/>
            <a:ext cx="3112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(4x6pk)</a:t>
            </a:r>
          </a:p>
        </p:txBody>
      </p:sp>
      <p:graphicFrame>
        <p:nvGraphicFramePr>
          <p:cNvPr id="21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3678392"/>
              </p:ext>
            </p:extLst>
          </p:nvPr>
        </p:nvGraphicFramePr>
        <p:xfrm>
          <a:off x="182880" y="1371600"/>
          <a:ext cx="877824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1000  0765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1000  0759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0-78000-00315-4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0-78000-00323-9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0-78000-00038-2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2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8855700"/>
              </p:ext>
            </p:extLst>
          </p:nvPr>
        </p:nvGraphicFramePr>
        <p:xfrm>
          <a:off x="182880" y="2743200"/>
          <a:ext cx="877824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1000  0780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1000  0790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1000  0766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0-78000-00187-7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0-78000-00274-4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0-78000-00196-9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636" y="2146749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64" y="2146749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74" y="2148439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181" y="1593411"/>
            <a:ext cx="1367888" cy="83521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494" y="1595418"/>
            <a:ext cx="1371600" cy="83747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0" y="1592941"/>
            <a:ext cx="1371600" cy="8374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51" y="3010829"/>
            <a:ext cx="1369740" cy="836341"/>
          </a:xfrm>
          <a:prstGeom prst="rect">
            <a:avLst/>
          </a:prstGeom>
        </p:spPr>
      </p:pic>
      <p:pic>
        <p:nvPicPr>
          <p:cNvPr id="51" name="Picture 50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0" y="4336142"/>
            <a:ext cx="1371600" cy="83747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74" y="3512867"/>
            <a:ext cx="1379223" cy="457201"/>
          </a:xfrm>
          <a:prstGeom prst="rect">
            <a:avLst/>
          </a:prstGeom>
        </p:spPr>
      </p:pic>
      <p:pic>
        <p:nvPicPr>
          <p:cNvPr id="53" name="Picture 52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564" y="3007357"/>
            <a:ext cx="1371600" cy="8374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547971-4E46-0969-F15D-E88A14C960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64" y="3512867"/>
            <a:ext cx="1379223" cy="457201"/>
          </a:xfrm>
          <a:prstGeom prst="rect">
            <a:avLst/>
          </a:prstGeom>
        </p:spPr>
      </p:pic>
      <p:graphicFrame>
        <p:nvGraphicFramePr>
          <p:cNvPr id="6" name="Content Placeholder 7">
            <a:extLst>
              <a:ext uri="{FF2B5EF4-FFF2-40B4-BE49-F238E27FC236}">
                <a16:creationId xmlns:a16="http://schemas.microsoft.com/office/drawing/2014/main" id="{10343AA8-AE4E-8C91-B700-D40E1CAD7A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6927045"/>
              </p:ext>
            </p:extLst>
          </p:nvPr>
        </p:nvGraphicFramePr>
        <p:xfrm>
          <a:off x="1645920" y="5486400"/>
          <a:ext cx="585216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Vernors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Vernors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Soda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1000  0814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1000  0815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0-78000-00939-2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0-78000-00940-8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E924203-36DF-1B1D-B1DB-EDA099C2DB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64" y="4890590"/>
            <a:ext cx="1379223" cy="457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C5A3CC-7256-3269-4A00-201F7C54C0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05" y="3512866"/>
            <a:ext cx="1379223" cy="457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FF4B2F-30BB-9F38-8D49-3F9FA94F707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251" y="3007357"/>
            <a:ext cx="1371600" cy="8767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4E3383-6705-CAFD-2B7A-0E576358D3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24" y="4336142"/>
            <a:ext cx="1369740" cy="8363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09EF1B-AFFE-89E2-F9A8-B18374F5DF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078" y="4359827"/>
            <a:ext cx="1369740" cy="8363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569D5A-8E2B-562E-6003-30D136BD4C0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432" y="4890590"/>
            <a:ext cx="1379223" cy="4572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D681BD-57D2-18FD-187E-3BCE1980A77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05" y="4894556"/>
            <a:ext cx="1379223" cy="4572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6D6F587-4AEF-35E3-A071-221E46F513F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365" y="6269066"/>
            <a:ext cx="1379223" cy="4572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17AE24-E488-D402-897F-D584C0C369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28" y="5718052"/>
            <a:ext cx="1371599" cy="8374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80C9A3B-1590-4FA5-9BED-09BF2B7FE1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894" y="6276891"/>
            <a:ext cx="1379223" cy="4572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7D9C604-2BEB-75C3-D041-23A2994933E0}"/>
              </a:ext>
            </a:extLst>
          </p:cNvPr>
          <p:cNvPicPr>
            <a:picLocks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43" y="5719379"/>
            <a:ext cx="1371600" cy="83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72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6510" y="548640"/>
            <a:ext cx="3112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(4x6pk)</a:t>
            </a:r>
          </a:p>
        </p:txBody>
      </p:sp>
      <p:graphicFrame>
        <p:nvGraphicFramePr>
          <p:cNvPr id="22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9821433"/>
              </p:ext>
            </p:extLst>
          </p:nvPr>
        </p:nvGraphicFramePr>
        <p:xfrm>
          <a:off x="1645920" y="1828800"/>
          <a:ext cx="585216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Dr. Brown's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Cream Soda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Dr. Brown's Cream Soda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2000  4165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2000  4169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0-73970-10207-4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0-73970-00207-7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810" y="2030473"/>
            <a:ext cx="1369740" cy="83634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464" y="2054158"/>
            <a:ext cx="1369740" cy="836341"/>
          </a:xfrm>
          <a:prstGeom prst="rect">
            <a:avLst/>
          </a:prstGeom>
        </p:spPr>
      </p:pic>
      <p:graphicFrame>
        <p:nvGraphicFramePr>
          <p:cNvPr id="40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5510528"/>
              </p:ext>
            </p:extLst>
          </p:nvPr>
        </p:nvGraphicFramePr>
        <p:xfrm>
          <a:off x="1645920" y="3200400"/>
          <a:ext cx="585216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Dr. Brown's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Black Cherry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Dr. Brown's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Cherry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2000  4161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2000  4167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0-73970-10204-3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0-73970-00204-6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76" y="3421741"/>
            <a:ext cx="1371600" cy="837476"/>
          </a:xfrm>
          <a:prstGeom prst="rect">
            <a:avLst/>
          </a:prstGeom>
        </p:spPr>
      </p:pic>
      <p:pic>
        <p:nvPicPr>
          <p:cNvPr id="53" name="Picture 52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91" y="3423068"/>
            <a:ext cx="1371600" cy="837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042" y="2621279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816" y="3969345"/>
            <a:ext cx="1379223" cy="457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986" y="2621278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924" y="3973857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75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7">
            <a:extLst>
              <a:ext uri="{FF2B5EF4-FFF2-40B4-BE49-F238E27FC236}">
                <a16:creationId xmlns:a16="http://schemas.microsoft.com/office/drawing/2014/main" id="{DE8704C5-FBE4-F8F7-7965-CEC8CA6A87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3945453"/>
              </p:ext>
            </p:extLst>
          </p:nvPr>
        </p:nvGraphicFramePr>
        <p:xfrm>
          <a:off x="117296" y="4112641"/>
          <a:ext cx="8915400" cy="13737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 Pepper Strawberries &amp;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Cream 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Cherry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1015  1599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1000  1749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1013  6733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0-78000-03762-3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0-78000-09816-7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0-78000-03538-4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" name="Content Placeholder 7">
            <a:extLst>
              <a:ext uri="{FF2B5EF4-FFF2-40B4-BE49-F238E27FC236}">
                <a16:creationId xmlns:a16="http://schemas.microsoft.com/office/drawing/2014/main" id="{DF42C054-C2F4-C8ED-CEF5-3D62ECB19E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5895665"/>
              </p:ext>
            </p:extLst>
          </p:nvPr>
        </p:nvGraphicFramePr>
        <p:xfrm>
          <a:off x="114300" y="2654556"/>
          <a:ext cx="8915400" cy="13737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 &amp;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Cream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 &amp;</a:t>
                      </a:r>
                      <a:b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Cream Soda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 Pepper Strawberries &amp;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Cream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1012  7331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1013  6730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1015  1598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0-78000-03349-6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0-78000-03542-1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0-78000-03761-6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1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2959041"/>
              </p:ext>
            </p:extLst>
          </p:nvPr>
        </p:nvGraphicFramePr>
        <p:xfrm>
          <a:off x="114300" y="1295400"/>
          <a:ext cx="891540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0836 Deposit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1754 Deposit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1013  6728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0-78000-08216-6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0-78000-08316-3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0-78000-03526-1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8" y="1649557"/>
            <a:ext cx="1554479" cy="7461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73" y="2085415"/>
            <a:ext cx="1379223" cy="45720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53115" y="548640"/>
            <a:ext cx="5673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Carbonated Soft Drinks 12oz Cans (2x12pk)</a:t>
            </a:r>
            <a:endParaRPr lang="en-US" sz="1800" dirty="0">
              <a:ln w="6350">
                <a:solidFill>
                  <a:srgbClr val="000000"/>
                </a:solidFill>
                <a:miter lim="800000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645" y="4463145"/>
            <a:ext cx="1554477" cy="7461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513" y="4465077"/>
            <a:ext cx="1554477" cy="7461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074" y="4982094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064" y="3507641"/>
            <a:ext cx="1379223" cy="4572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643" y="3020583"/>
            <a:ext cx="1554479" cy="74615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96" y="3020583"/>
            <a:ext cx="1554480" cy="746150"/>
          </a:xfrm>
          <a:prstGeom prst="rect">
            <a:avLst/>
          </a:prstGeom>
        </p:spPr>
      </p:pic>
      <p:graphicFrame>
        <p:nvGraphicFramePr>
          <p:cNvPr id="3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9957859"/>
              </p:ext>
            </p:extLst>
          </p:nvPr>
        </p:nvGraphicFramePr>
        <p:xfrm>
          <a:off x="115247" y="5562600"/>
          <a:ext cx="891540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Caffeine Free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Caffeine Free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Made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with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1000  0875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1000  0835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1000  2778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0-78000-08416-0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0-78000-08516-7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0-78000-10216-1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048" y="5836941"/>
            <a:ext cx="1554476" cy="7461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404" y="6345367"/>
            <a:ext cx="1379223" cy="45720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210" y="6345366"/>
            <a:ext cx="1379223" cy="45720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492" y="5851359"/>
            <a:ext cx="1554479" cy="746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603" y="6345367"/>
            <a:ext cx="1379223" cy="45720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3" y="5851359"/>
            <a:ext cx="1554480" cy="746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074" y="3508489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500" y="4982093"/>
            <a:ext cx="1379223" cy="457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376EF1-FEFD-F7F1-48B1-7B959BA20F9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233" y="1567867"/>
            <a:ext cx="1554476" cy="7461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6D0064-CA4A-C510-92BF-3AC29986289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808" y="2085414"/>
            <a:ext cx="1379223" cy="457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5A7053-AD11-84F7-8E8D-6C34E35AC5D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8" y="1567867"/>
            <a:ext cx="1554476" cy="7461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C0B5BB-31D1-C961-8D82-B67DE5C68B6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500" y="2085415"/>
            <a:ext cx="1379223" cy="457201"/>
          </a:xfrm>
          <a:prstGeom prst="rect">
            <a:avLst/>
          </a:prstGeom>
        </p:spPr>
      </p:pic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8439CFEC-1C9B-BAE2-59FC-CA4411E8B2B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60764" y="3024984"/>
            <a:ext cx="1554480" cy="746151"/>
          </a:xfrm>
          <a:prstGeom prst="rect">
            <a:avLst/>
          </a:prstGeom>
        </p:spPr>
      </p:pic>
      <p:pic>
        <p:nvPicPr>
          <p:cNvPr id="20" name="Picture 19" descr="Calendar&#10;&#10;Description automatically generated with low confidence">
            <a:extLst>
              <a:ext uri="{FF2B5EF4-FFF2-40B4-BE49-F238E27FC236}">
                <a16:creationId xmlns:a16="http://schemas.microsoft.com/office/drawing/2014/main" id="{6779C439-073B-3BE2-53C5-0AF31572F66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3483" y="4463145"/>
            <a:ext cx="1554480" cy="746151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2648A0B-0D52-49F0-A682-6861CF27EF6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628084" y="3507641"/>
            <a:ext cx="1379223" cy="457201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DB0EBC5C-F2A0-68C0-2A76-14D61A55B47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89448" y="4980693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80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3420234"/>
              </p:ext>
            </p:extLst>
          </p:nvPr>
        </p:nvGraphicFramePr>
        <p:xfrm>
          <a:off x="114300" y="2103120"/>
          <a:ext cx="89154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Simple 7Up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0829 Deposit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1000  0830 Deposit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1013  5078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0-78000-01180-7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0-78000-01181-4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0-78000-03448-6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0016701"/>
              </p:ext>
            </p:extLst>
          </p:nvPr>
        </p:nvGraphicFramePr>
        <p:xfrm>
          <a:off x="1600200" y="365760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7Up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AutoNum type="arabicPlain" startAt="1000"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0833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1000  0834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0-78000-01182-1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0-78000-01188-3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0" y="2461565"/>
            <a:ext cx="1554479" cy="7461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064" y="2461564"/>
            <a:ext cx="1554477" cy="7461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016045"/>
            <a:ext cx="1554479" cy="7461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013825"/>
            <a:ext cx="1554477" cy="7461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425" y="3061320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957" y="3060692"/>
            <a:ext cx="1379223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680" y="4617719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880" y="4617720"/>
            <a:ext cx="1379223" cy="45720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2783" y="548640"/>
            <a:ext cx="5673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n w="6350">
                  <a:solidFill>
                    <a:srgbClr val="00000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Carbonated Soft Drinks 12oz Cans (2x12pk)</a:t>
            </a:r>
          </a:p>
        </p:txBody>
      </p:sp>
      <p:pic>
        <p:nvPicPr>
          <p:cNvPr id="3" name="Picture 2" descr="A picture containing website&#10;&#10;Description automatically generated">
            <a:extLst>
              <a:ext uri="{FF2B5EF4-FFF2-40B4-BE49-F238E27FC236}">
                <a16:creationId xmlns:a16="http://schemas.microsoft.com/office/drawing/2014/main" id="{A25BD10C-0673-46CD-A6D7-E050AF2A35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0542" y="2461563"/>
            <a:ext cx="1554480" cy="746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79B531-0614-4C15-8A1B-31593F3B24D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7636800" y="3060691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0073"/>
      </p:ext>
    </p:extLst>
  </p:cSld>
  <p:clrMapOvr>
    <a:masterClrMapping/>
  </p:clrMapOvr>
</p:sld>
</file>

<file path=ppt/theme/theme1.xml><?xml version="1.0" encoding="utf-8"?>
<a:theme xmlns:a="http://schemas.openxmlformats.org/drawingml/2006/main" name="2_Made from the best stuff on Earth">
  <a:themeElements>
    <a:clrScheme name="SNAPPLE">
      <a:dk1>
        <a:srgbClr val="006CB5"/>
      </a:dk1>
      <a:lt1>
        <a:srgbClr val="FFFFFF"/>
      </a:lt1>
      <a:dk2>
        <a:srgbClr val="006CB5"/>
      </a:dk2>
      <a:lt2>
        <a:srgbClr val="FDC97C"/>
      </a:lt2>
      <a:accent1>
        <a:srgbClr val="FBB704"/>
      </a:accent1>
      <a:accent2>
        <a:srgbClr val="DD2628"/>
      </a:accent2>
      <a:accent3>
        <a:srgbClr val="006CB5"/>
      </a:accent3>
      <a:accent4>
        <a:srgbClr val="50771B"/>
      </a:accent4>
      <a:accent5>
        <a:srgbClr val="604878"/>
      </a:accent5>
      <a:accent6>
        <a:srgbClr val="C19859"/>
      </a:accent6>
      <a:hlink>
        <a:srgbClr val="50771B"/>
      </a:hlink>
      <a:folHlink>
        <a:srgbClr val="85500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Batman v Superman">
  <a:themeElements>
    <a:clrScheme name="Custom 50">
      <a:dk1>
        <a:srgbClr val="000000"/>
      </a:dk1>
      <a:lt1>
        <a:srgbClr val="FFFFFF"/>
      </a:lt1>
      <a:dk2>
        <a:srgbClr val="800000"/>
      </a:dk2>
      <a:lt2>
        <a:srgbClr val="800000"/>
      </a:lt2>
      <a:accent1>
        <a:srgbClr val="0070C0"/>
      </a:accent1>
      <a:accent2>
        <a:srgbClr val="D82E0D"/>
      </a:accent2>
      <a:accent3>
        <a:srgbClr val="FFFFFF"/>
      </a:accent3>
      <a:accent4>
        <a:srgbClr val="000000"/>
      </a:accent4>
      <a:accent5>
        <a:srgbClr val="FFCC66"/>
      </a:accent5>
      <a:accent6>
        <a:srgbClr val="800000"/>
      </a:accent6>
      <a:hlink>
        <a:srgbClr val="800000"/>
      </a:hlink>
      <a:folHlink>
        <a:srgbClr val="B2B2B2"/>
      </a:folHlink>
    </a:clrScheme>
    <a:fontScheme name="More to Explore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rbe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rbel" pitchFamily="34" charset="0"/>
          </a:defRPr>
        </a:defPPr>
      </a:lstStyle>
    </a:lnDef>
  </a:objectDefaults>
  <a:extraClrSchemeLst>
    <a:extraClrScheme>
      <a:clrScheme name="More to Explor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re to Explor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8">
        <a:dk1>
          <a:srgbClr val="000000"/>
        </a:dk1>
        <a:lt1>
          <a:srgbClr val="FFFFFF"/>
        </a:lt1>
        <a:dk2>
          <a:srgbClr val="762024"/>
        </a:dk2>
        <a:lt2>
          <a:srgbClr val="98002E"/>
        </a:lt2>
        <a:accent1>
          <a:srgbClr val="FAB6A6"/>
        </a:accent1>
        <a:accent2>
          <a:srgbClr val="CA1545"/>
        </a:accent2>
        <a:accent3>
          <a:srgbClr val="FFFFFF"/>
        </a:accent3>
        <a:accent4>
          <a:srgbClr val="000000"/>
        </a:accent4>
        <a:accent5>
          <a:srgbClr val="FCD7D0"/>
        </a:accent5>
        <a:accent6>
          <a:srgbClr val="B7123E"/>
        </a:accent6>
        <a:hlink>
          <a:srgbClr val="98002E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DPS Building For Growth">
  <a:themeElements>
    <a:clrScheme name="Custom 57">
      <a:dk1>
        <a:srgbClr val="0A3A52"/>
      </a:dk1>
      <a:lt1>
        <a:srgbClr val="FFFFFF"/>
      </a:lt1>
      <a:dk2>
        <a:srgbClr val="455B6D"/>
      </a:dk2>
      <a:lt2>
        <a:srgbClr val="B6DEEC"/>
      </a:lt2>
      <a:accent1>
        <a:srgbClr val="1B99D6"/>
      </a:accent1>
      <a:accent2>
        <a:srgbClr val="830C2D"/>
      </a:accent2>
      <a:accent3>
        <a:srgbClr val="006600"/>
      </a:accent3>
      <a:accent4>
        <a:srgbClr val="FF9900"/>
      </a:accent4>
      <a:accent5>
        <a:srgbClr val="604878"/>
      </a:accent5>
      <a:accent6>
        <a:srgbClr val="236E89"/>
      </a:accent6>
      <a:hlink>
        <a:srgbClr val="FF3300"/>
      </a:hlink>
      <a:folHlink>
        <a:srgbClr val="80000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PS Building For Growth">
  <a:themeElements>
    <a:clrScheme name="Custom 57">
      <a:dk1>
        <a:srgbClr val="0A3A52"/>
      </a:dk1>
      <a:lt1>
        <a:srgbClr val="FFFFFF"/>
      </a:lt1>
      <a:dk2>
        <a:srgbClr val="455B6D"/>
      </a:dk2>
      <a:lt2>
        <a:srgbClr val="B6DEEC"/>
      </a:lt2>
      <a:accent1>
        <a:srgbClr val="1B99D6"/>
      </a:accent1>
      <a:accent2>
        <a:srgbClr val="830C2D"/>
      </a:accent2>
      <a:accent3>
        <a:srgbClr val="006600"/>
      </a:accent3>
      <a:accent4>
        <a:srgbClr val="FF9900"/>
      </a:accent4>
      <a:accent5>
        <a:srgbClr val="604878"/>
      </a:accent5>
      <a:accent6>
        <a:srgbClr val="236E89"/>
      </a:accent6>
      <a:hlink>
        <a:srgbClr val="FF3300"/>
      </a:hlink>
      <a:folHlink>
        <a:srgbClr val="80000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3_Default Design">
  <a:themeElements>
    <a:clrScheme name="Custom 8">
      <a:dk1>
        <a:srgbClr val="FF3300"/>
      </a:dk1>
      <a:lt1>
        <a:srgbClr val="FFC000"/>
      </a:lt1>
      <a:dk2>
        <a:srgbClr val="FF6600"/>
      </a:dk2>
      <a:lt2>
        <a:srgbClr val="FFFFFF"/>
      </a:lt2>
      <a:accent1>
        <a:srgbClr val="003760"/>
      </a:accent1>
      <a:accent2>
        <a:srgbClr val="CC0000"/>
      </a:accent2>
      <a:accent3>
        <a:srgbClr val="FFFFD1"/>
      </a:accent3>
      <a:accent4>
        <a:srgbClr val="005600"/>
      </a:accent4>
      <a:accent5>
        <a:srgbClr val="B90000"/>
      </a:accent5>
      <a:accent6>
        <a:srgbClr val="FFFF00"/>
      </a:accent6>
      <a:hlink>
        <a:srgbClr val="002060"/>
      </a:hlink>
      <a:folHlink>
        <a:srgbClr val="0070C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6600"/>
        </a:dk1>
        <a:lt1>
          <a:srgbClr val="FFFFFF"/>
        </a:lt1>
        <a:dk2>
          <a:srgbClr val="003300"/>
        </a:dk2>
        <a:lt2>
          <a:srgbClr val="333300"/>
        </a:lt2>
        <a:accent1>
          <a:srgbClr val="009900"/>
        </a:accent1>
        <a:accent2>
          <a:srgbClr val="CC0000"/>
        </a:accent2>
        <a:accent3>
          <a:srgbClr val="FFFFFF"/>
        </a:accent3>
        <a:accent4>
          <a:srgbClr val="005600"/>
        </a:accent4>
        <a:accent5>
          <a:srgbClr val="AACAAA"/>
        </a:accent5>
        <a:accent6>
          <a:srgbClr val="B90000"/>
        </a:accent6>
        <a:hlink>
          <a:srgbClr val="FFFF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Dr Pepper BMC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Batman v Superman">
  <a:themeElements>
    <a:clrScheme name="Custom 50">
      <a:dk1>
        <a:srgbClr val="000000"/>
      </a:dk1>
      <a:lt1>
        <a:srgbClr val="FFFFFF"/>
      </a:lt1>
      <a:dk2>
        <a:srgbClr val="800000"/>
      </a:dk2>
      <a:lt2>
        <a:srgbClr val="800000"/>
      </a:lt2>
      <a:accent1>
        <a:srgbClr val="0070C0"/>
      </a:accent1>
      <a:accent2>
        <a:srgbClr val="D82E0D"/>
      </a:accent2>
      <a:accent3>
        <a:srgbClr val="FFFFFF"/>
      </a:accent3>
      <a:accent4>
        <a:srgbClr val="000000"/>
      </a:accent4>
      <a:accent5>
        <a:srgbClr val="FFCC66"/>
      </a:accent5>
      <a:accent6>
        <a:srgbClr val="800000"/>
      </a:accent6>
      <a:hlink>
        <a:srgbClr val="800000"/>
      </a:hlink>
      <a:folHlink>
        <a:srgbClr val="B2B2B2"/>
      </a:folHlink>
    </a:clrScheme>
    <a:fontScheme name="More to Explore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rbe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rbel" pitchFamily="34" charset="0"/>
          </a:defRPr>
        </a:defPPr>
      </a:lstStyle>
    </a:lnDef>
  </a:objectDefaults>
  <a:extraClrSchemeLst>
    <a:extraClrScheme>
      <a:clrScheme name="More to Explor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re to Explor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8">
        <a:dk1>
          <a:srgbClr val="000000"/>
        </a:dk1>
        <a:lt1>
          <a:srgbClr val="FFFFFF"/>
        </a:lt1>
        <a:dk2>
          <a:srgbClr val="762024"/>
        </a:dk2>
        <a:lt2>
          <a:srgbClr val="98002E"/>
        </a:lt2>
        <a:accent1>
          <a:srgbClr val="FAB6A6"/>
        </a:accent1>
        <a:accent2>
          <a:srgbClr val="CA1545"/>
        </a:accent2>
        <a:accent3>
          <a:srgbClr val="FFFFFF"/>
        </a:accent3>
        <a:accent4>
          <a:srgbClr val="000000"/>
        </a:accent4>
        <a:accent5>
          <a:srgbClr val="FCD7D0"/>
        </a:accent5>
        <a:accent6>
          <a:srgbClr val="B7123E"/>
        </a:accent6>
        <a:hlink>
          <a:srgbClr val="98002E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0_DPS Building For Growth">
  <a:themeElements>
    <a:clrScheme name="Custom 57">
      <a:dk1>
        <a:srgbClr val="0A3A52"/>
      </a:dk1>
      <a:lt1>
        <a:srgbClr val="FFFFFF"/>
      </a:lt1>
      <a:dk2>
        <a:srgbClr val="455B6D"/>
      </a:dk2>
      <a:lt2>
        <a:srgbClr val="B6DEEC"/>
      </a:lt2>
      <a:accent1>
        <a:srgbClr val="1B99D6"/>
      </a:accent1>
      <a:accent2>
        <a:srgbClr val="830C2D"/>
      </a:accent2>
      <a:accent3>
        <a:srgbClr val="006600"/>
      </a:accent3>
      <a:accent4>
        <a:srgbClr val="FF9900"/>
      </a:accent4>
      <a:accent5>
        <a:srgbClr val="604878"/>
      </a:accent5>
      <a:accent6>
        <a:srgbClr val="236E89"/>
      </a:accent6>
      <a:hlink>
        <a:srgbClr val="FF3300"/>
      </a:hlink>
      <a:folHlink>
        <a:srgbClr val="80000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Made from the best stuff on Earth">
  <a:themeElements>
    <a:clrScheme name="SNAPPLE">
      <a:dk1>
        <a:srgbClr val="006CB5"/>
      </a:dk1>
      <a:lt1>
        <a:srgbClr val="FFFFFF"/>
      </a:lt1>
      <a:dk2>
        <a:srgbClr val="006CB5"/>
      </a:dk2>
      <a:lt2>
        <a:srgbClr val="FDC97C"/>
      </a:lt2>
      <a:accent1>
        <a:srgbClr val="FBB704"/>
      </a:accent1>
      <a:accent2>
        <a:srgbClr val="DD2628"/>
      </a:accent2>
      <a:accent3>
        <a:srgbClr val="006CB5"/>
      </a:accent3>
      <a:accent4>
        <a:srgbClr val="50771B"/>
      </a:accent4>
      <a:accent5>
        <a:srgbClr val="604878"/>
      </a:accent5>
      <a:accent6>
        <a:srgbClr val="C19859"/>
      </a:accent6>
      <a:hlink>
        <a:srgbClr val="50771B"/>
      </a:hlink>
      <a:folHlink>
        <a:srgbClr val="85500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Made from the best stuff on Earth">
  <a:themeElements>
    <a:clrScheme name="SNAPPLE">
      <a:dk1>
        <a:srgbClr val="006CB5"/>
      </a:dk1>
      <a:lt1>
        <a:srgbClr val="FFFFFF"/>
      </a:lt1>
      <a:dk2>
        <a:srgbClr val="006CB5"/>
      </a:dk2>
      <a:lt2>
        <a:srgbClr val="FDC97C"/>
      </a:lt2>
      <a:accent1>
        <a:srgbClr val="FBB704"/>
      </a:accent1>
      <a:accent2>
        <a:srgbClr val="DD2628"/>
      </a:accent2>
      <a:accent3>
        <a:srgbClr val="006CB5"/>
      </a:accent3>
      <a:accent4>
        <a:srgbClr val="50771B"/>
      </a:accent4>
      <a:accent5>
        <a:srgbClr val="604878"/>
      </a:accent5>
      <a:accent6>
        <a:srgbClr val="C19859"/>
      </a:accent6>
      <a:hlink>
        <a:srgbClr val="50771B"/>
      </a:hlink>
      <a:folHlink>
        <a:srgbClr val="85500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Building Brands People Love</Template>
  <TotalTime>309696</TotalTime>
  <Words>3652</Words>
  <Application>Microsoft Office PowerPoint</Application>
  <PresentationFormat>On-screen Show (4:3)</PresentationFormat>
  <Paragraphs>1468</Paragraphs>
  <Slides>55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55</vt:i4>
      </vt:variant>
    </vt:vector>
  </HeadingPairs>
  <TitlesOfParts>
    <vt:vector size="78" baseType="lpstr">
      <vt:lpstr>Arial</vt:lpstr>
      <vt:lpstr>Arial Black</vt:lpstr>
      <vt:lpstr>Bushwick Beach</vt:lpstr>
      <vt:lpstr>Calibri</vt:lpstr>
      <vt:lpstr>Cooper Black</vt:lpstr>
      <vt:lpstr>Corbel</vt:lpstr>
      <vt:lpstr>Courier New</vt:lpstr>
      <vt:lpstr>Formata Regular</vt:lpstr>
      <vt:lpstr>Franklin Gothic Book</vt:lpstr>
      <vt:lpstr>Trebuchet MS</vt:lpstr>
      <vt:lpstr>Wingdings</vt:lpstr>
      <vt:lpstr>Wingdings 3</vt:lpstr>
      <vt:lpstr>2_Made from the best stuff on Earth</vt:lpstr>
      <vt:lpstr>2_DPS Building For Growth</vt:lpstr>
      <vt:lpstr>3_Default Design</vt:lpstr>
      <vt:lpstr>6_Dr Pepper BMC</vt:lpstr>
      <vt:lpstr>1_Batman v Superman</vt:lpstr>
      <vt:lpstr>20_DPS Building For Growth</vt:lpstr>
      <vt:lpstr>Custom Design</vt:lpstr>
      <vt:lpstr>3_Made from the best stuff on Earth</vt:lpstr>
      <vt:lpstr>4_Made from the best stuff on Earth</vt:lpstr>
      <vt:lpstr>2_Batman v Superman</vt:lpstr>
      <vt:lpstr>3_DPS Building For Growth</vt:lpstr>
      <vt:lpstr>2023 CSD Portfolio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Jonathan.Grimm@kdrp.com</Manager>
  <Company>Keurig Dr Pepper</Company>
  <LinksUpToDate>false</LinksUpToDate>
  <SharedDoc>false</SharedDoc>
  <HyperlinkBase>http://www.jonathangrimm.com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KDP CSD Portfolio</dc:title>
  <dc:subject>2023 KDP Portfolio - CSD</dc:subject>
  <dc:creator>Jonathan.Grimm@kdrp.com</dc:creator>
  <cp:keywords>2023 KDP Catalog</cp:keywords>
  <dc:description>We tempt you and teas you</dc:description>
  <cp:lastModifiedBy>Jonathan Grimm</cp:lastModifiedBy>
  <cp:revision>1803</cp:revision>
  <cp:lastPrinted>2015-10-19T18:32:00Z</cp:lastPrinted>
  <dcterms:created xsi:type="dcterms:W3CDTF">2007-05-29T14:38:58Z</dcterms:created>
  <dcterms:modified xsi:type="dcterms:W3CDTF">2023-01-26T07:02:33Z</dcterms:modified>
  <cp:category>Portfolio Selling</cp:category>
</cp:coreProperties>
</file>