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38" r:id="rId1"/>
    <p:sldMasterId id="2147484774" r:id="rId2"/>
  </p:sldMasterIdLst>
  <p:notesMasterIdLst>
    <p:notesMasterId r:id="rId72"/>
  </p:notesMasterIdLst>
  <p:sldIdLst>
    <p:sldId id="256" r:id="rId3"/>
    <p:sldId id="985" r:id="rId4"/>
    <p:sldId id="967" r:id="rId5"/>
    <p:sldId id="951" r:id="rId6"/>
    <p:sldId id="930" r:id="rId7"/>
    <p:sldId id="963" r:id="rId8"/>
    <p:sldId id="962" r:id="rId9"/>
    <p:sldId id="964" r:id="rId10"/>
    <p:sldId id="965" r:id="rId11"/>
    <p:sldId id="966" r:id="rId12"/>
    <p:sldId id="828" r:id="rId13"/>
    <p:sldId id="980" r:id="rId14"/>
    <p:sldId id="979" r:id="rId15"/>
    <p:sldId id="873" r:id="rId16"/>
    <p:sldId id="874" r:id="rId17"/>
    <p:sldId id="933" r:id="rId18"/>
    <p:sldId id="712" r:id="rId19"/>
    <p:sldId id="934" r:id="rId20"/>
    <p:sldId id="876" r:id="rId21"/>
    <p:sldId id="877" r:id="rId22"/>
    <p:sldId id="981" r:id="rId23"/>
    <p:sldId id="839" r:id="rId24"/>
    <p:sldId id="840" r:id="rId25"/>
    <p:sldId id="936" r:id="rId26"/>
    <p:sldId id="972" r:id="rId27"/>
    <p:sldId id="938" r:id="rId28"/>
    <p:sldId id="939" r:id="rId29"/>
    <p:sldId id="941" r:id="rId30"/>
    <p:sldId id="944" r:id="rId31"/>
    <p:sldId id="984" r:id="rId32"/>
    <p:sldId id="955" r:id="rId33"/>
    <p:sldId id="891" r:id="rId34"/>
    <p:sldId id="971" r:id="rId35"/>
    <p:sldId id="897" r:id="rId36"/>
    <p:sldId id="892" r:id="rId37"/>
    <p:sldId id="815" r:id="rId38"/>
    <p:sldId id="751" r:id="rId39"/>
    <p:sldId id="899" r:id="rId40"/>
    <p:sldId id="672" r:id="rId41"/>
    <p:sldId id="889" r:id="rId42"/>
    <p:sldId id="982" r:id="rId43"/>
    <p:sldId id="906" r:id="rId44"/>
    <p:sldId id="907" r:id="rId45"/>
    <p:sldId id="908" r:id="rId46"/>
    <p:sldId id="854" r:id="rId47"/>
    <p:sldId id="909" r:id="rId48"/>
    <p:sldId id="910" r:id="rId49"/>
    <p:sldId id="946" r:id="rId50"/>
    <p:sldId id="977" r:id="rId51"/>
    <p:sldId id="978" r:id="rId52"/>
    <p:sldId id="975" r:id="rId53"/>
    <p:sldId id="976" r:id="rId54"/>
    <p:sldId id="973" r:id="rId55"/>
    <p:sldId id="974" r:id="rId56"/>
    <p:sldId id="902" r:id="rId57"/>
    <p:sldId id="983" r:id="rId58"/>
    <p:sldId id="903" r:id="rId59"/>
    <p:sldId id="870" r:id="rId60"/>
    <p:sldId id="968" r:id="rId61"/>
    <p:sldId id="969" r:id="rId62"/>
    <p:sldId id="970" r:id="rId63"/>
    <p:sldId id="959" r:id="rId64"/>
    <p:sldId id="960" r:id="rId65"/>
    <p:sldId id="881" r:id="rId66"/>
    <p:sldId id="850" r:id="rId67"/>
    <p:sldId id="926" r:id="rId68"/>
    <p:sldId id="738" r:id="rId69"/>
    <p:sldId id="884" r:id="rId70"/>
    <p:sldId id="869" r:id="rId71"/>
  </p:sldIdLst>
  <p:sldSz cx="10058400" cy="7772400"/>
  <p:notesSz cx="6881813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783" b="1" kern="1200">
        <a:solidFill>
          <a:schemeClr val="tx1"/>
        </a:solidFill>
        <a:latin typeface="Arial" charset="0"/>
        <a:ea typeface="+mn-ea"/>
        <a:cs typeface="+mn-cs"/>
      </a:defRPr>
    </a:lvl1pPr>
    <a:lvl2pPr marL="508369" algn="ctr" rtl="0" eaLnBrk="0" fontAlgn="base" hangingPunct="0">
      <a:spcBef>
        <a:spcPct val="0"/>
      </a:spcBef>
      <a:spcAft>
        <a:spcPct val="0"/>
      </a:spcAft>
      <a:defRPr sz="1783" b="1" kern="1200">
        <a:solidFill>
          <a:schemeClr val="tx1"/>
        </a:solidFill>
        <a:latin typeface="Arial" charset="0"/>
        <a:ea typeface="+mn-ea"/>
        <a:cs typeface="+mn-cs"/>
      </a:defRPr>
    </a:lvl2pPr>
    <a:lvl3pPr marL="1016740" algn="ctr" rtl="0" eaLnBrk="0" fontAlgn="base" hangingPunct="0">
      <a:spcBef>
        <a:spcPct val="0"/>
      </a:spcBef>
      <a:spcAft>
        <a:spcPct val="0"/>
      </a:spcAft>
      <a:defRPr sz="1783" b="1" kern="1200">
        <a:solidFill>
          <a:schemeClr val="tx1"/>
        </a:solidFill>
        <a:latin typeface="Arial" charset="0"/>
        <a:ea typeface="+mn-ea"/>
        <a:cs typeface="+mn-cs"/>
      </a:defRPr>
    </a:lvl3pPr>
    <a:lvl4pPr marL="1525107" algn="ctr" rtl="0" eaLnBrk="0" fontAlgn="base" hangingPunct="0">
      <a:spcBef>
        <a:spcPct val="0"/>
      </a:spcBef>
      <a:spcAft>
        <a:spcPct val="0"/>
      </a:spcAft>
      <a:defRPr sz="1783" b="1" kern="1200">
        <a:solidFill>
          <a:schemeClr val="tx1"/>
        </a:solidFill>
        <a:latin typeface="Arial" charset="0"/>
        <a:ea typeface="+mn-ea"/>
        <a:cs typeface="+mn-cs"/>
      </a:defRPr>
    </a:lvl4pPr>
    <a:lvl5pPr marL="2033475" algn="ctr" rtl="0" eaLnBrk="0" fontAlgn="base" hangingPunct="0">
      <a:spcBef>
        <a:spcPct val="0"/>
      </a:spcBef>
      <a:spcAft>
        <a:spcPct val="0"/>
      </a:spcAft>
      <a:defRPr sz="1783" b="1" kern="1200">
        <a:solidFill>
          <a:schemeClr val="tx1"/>
        </a:solidFill>
        <a:latin typeface="Arial" charset="0"/>
        <a:ea typeface="+mn-ea"/>
        <a:cs typeface="+mn-cs"/>
      </a:defRPr>
    </a:lvl5pPr>
    <a:lvl6pPr marL="2541845" algn="l" defTabSz="1016740" rtl="0" eaLnBrk="1" latinLnBrk="0" hangingPunct="1">
      <a:defRPr sz="1783" b="1" kern="1200">
        <a:solidFill>
          <a:schemeClr val="tx1"/>
        </a:solidFill>
        <a:latin typeface="Arial" charset="0"/>
        <a:ea typeface="+mn-ea"/>
        <a:cs typeface="+mn-cs"/>
      </a:defRPr>
    </a:lvl6pPr>
    <a:lvl7pPr marL="3050212" algn="l" defTabSz="1016740" rtl="0" eaLnBrk="1" latinLnBrk="0" hangingPunct="1">
      <a:defRPr sz="1783" b="1" kern="1200">
        <a:solidFill>
          <a:schemeClr val="tx1"/>
        </a:solidFill>
        <a:latin typeface="Arial" charset="0"/>
        <a:ea typeface="+mn-ea"/>
        <a:cs typeface="+mn-cs"/>
      </a:defRPr>
    </a:lvl7pPr>
    <a:lvl8pPr marL="3558582" algn="l" defTabSz="1016740" rtl="0" eaLnBrk="1" latinLnBrk="0" hangingPunct="1">
      <a:defRPr sz="1783" b="1" kern="1200">
        <a:solidFill>
          <a:schemeClr val="tx1"/>
        </a:solidFill>
        <a:latin typeface="Arial" charset="0"/>
        <a:ea typeface="+mn-ea"/>
        <a:cs typeface="+mn-cs"/>
      </a:defRPr>
    </a:lvl8pPr>
    <a:lvl9pPr marL="4066954" algn="l" defTabSz="1016740" rtl="0" eaLnBrk="1" latinLnBrk="0" hangingPunct="1">
      <a:defRPr sz="1783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8" userDrawn="1">
          <p15:clr>
            <a:srgbClr val="A4A3A4"/>
          </p15:clr>
        </p15:guide>
        <p15:guide id="2" pos="37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634"/>
    <a:srgbClr val="D9D9D9"/>
    <a:srgbClr val="000000"/>
    <a:srgbClr val="5E2424"/>
    <a:srgbClr val="D8292F"/>
    <a:srgbClr val="00A000"/>
    <a:srgbClr val="864167"/>
    <a:srgbClr val="D27161"/>
    <a:srgbClr val="CE7E37"/>
    <a:srgbClr val="318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7" autoAdjust="0"/>
    <p:restoredTop sz="97532" autoAdjust="0"/>
  </p:normalViewPr>
  <p:slideViewPr>
    <p:cSldViewPr>
      <p:cViewPr varScale="1">
        <p:scale>
          <a:sx n="84" d="100"/>
          <a:sy n="84" d="100"/>
        </p:scale>
        <p:origin x="88" y="104"/>
      </p:cViewPr>
      <p:guideLst>
        <p:guide orient="horz" pos="4298"/>
        <p:guide pos="37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3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0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696913"/>
            <a:ext cx="4510087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415791"/>
            <a:ext cx="550545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8829968"/>
            <a:ext cx="2982119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5" tIns="46587" rIns="93175" bIns="4658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fld id="{1153F188-C77E-4404-BBDE-47159AB938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177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337" kern="1200">
        <a:solidFill>
          <a:schemeClr val="tx1"/>
        </a:solidFill>
        <a:latin typeface="Arial" charset="0"/>
        <a:ea typeface="+mn-ea"/>
        <a:cs typeface="+mn-cs"/>
      </a:defRPr>
    </a:lvl1pPr>
    <a:lvl2pPr marL="508369" algn="l" rtl="0" fontAlgn="base">
      <a:spcBef>
        <a:spcPct val="30000"/>
      </a:spcBef>
      <a:spcAft>
        <a:spcPct val="0"/>
      </a:spcAft>
      <a:defRPr sz="1337" kern="1200">
        <a:solidFill>
          <a:schemeClr val="tx1"/>
        </a:solidFill>
        <a:latin typeface="Arial" charset="0"/>
        <a:ea typeface="+mn-ea"/>
        <a:cs typeface="+mn-cs"/>
      </a:defRPr>
    </a:lvl2pPr>
    <a:lvl3pPr marL="1016740" algn="l" rtl="0" fontAlgn="base">
      <a:spcBef>
        <a:spcPct val="30000"/>
      </a:spcBef>
      <a:spcAft>
        <a:spcPct val="0"/>
      </a:spcAft>
      <a:defRPr sz="1337" kern="1200">
        <a:solidFill>
          <a:schemeClr val="tx1"/>
        </a:solidFill>
        <a:latin typeface="Arial" charset="0"/>
        <a:ea typeface="+mn-ea"/>
        <a:cs typeface="+mn-cs"/>
      </a:defRPr>
    </a:lvl3pPr>
    <a:lvl4pPr marL="1525107" algn="l" rtl="0" fontAlgn="base">
      <a:spcBef>
        <a:spcPct val="30000"/>
      </a:spcBef>
      <a:spcAft>
        <a:spcPct val="0"/>
      </a:spcAft>
      <a:defRPr sz="1337" kern="1200">
        <a:solidFill>
          <a:schemeClr val="tx1"/>
        </a:solidFill>
        <a:latin typeface="Arial" charset="0"/>
        <a:ea typeface="+mn-ea"/>
        <a:cs typeface="+mn-cs"/>
      </a:defRPr>
    </a:lvl4pPr>
    <a:lvl5pPr marL="2033475" algn="l" rtl="0" fontAlgn="base">
      <a:spcBef>
        <a:spcPct val="30000"/>
      </a:spcBef>
      <a:spcAft>
        <a:spcPct val="0"/>
      </a:spcAft>
      <a:defRPr sz="1337" kern="1200">
        <a:solidFill>
          <a:schemeClr val="tx1"/>
        </a:solidFill>
        <a:latin typeface="Arial" charset="0"/>
        <a:ea typeface="+mn-ea"/>
        <a:cs typeface="+mn-cs"/>
      </a:defRPr>
    </a:lvl5pPr>
    <a:lvl6pPr marL="2541845" algn="l" defTabSz="1016740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6pPr>
    <a:lvl7pPr marL="3050212" algn="l" defTabSz="1016740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7pPr>
    <a:lvl8pPr marL="3558582" algn="l" defTabSz="1016740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8pPr>
    <a:lvl9pPr marL="4066954" algn="l" defTabSz="1016740" rtl="0" eaLnBrk="1" latinLnBrk="0" hangingPunct="1">
      <a:defRPr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7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8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209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81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22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30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5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1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67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02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02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093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41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743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43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10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85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2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7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51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974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76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810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5113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67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3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347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903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81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482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5089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36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02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94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6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342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96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7301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788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07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004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706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719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8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975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116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0421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62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6984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030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604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025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655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184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9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7974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0979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199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8759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578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2411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3F188-C77E-4404-BBDE-47159AB938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7518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274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72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2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9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5863" y="696913"/>
            <a:ext cx="45100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3F188-C77E-4404-BBDE-47159AB938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09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32664-959B-5F1E-B414-151B95F25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0058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57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9" y="64771"/>
            <a:ext cx="693086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7107556" y="-28779"/>
            <a:ext cx="2385588" cy="902673"/>
            <a:chOff x="6807010" y="88443"/>
            <a:chExt cx="2168716" cy="597357"/>
          </a:xfrm>
        </p:grpSpPr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5972" y="168275"/>
              <a:ext cx="533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466" y="134938"/>
              <a:ext cx="512260" cy="47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C:\Documents and Settings\brojx011\Desktop\SunDrop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730" y="152400"/>
              <a:ext cx="551470" cy="498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2" descr="http://dpsugraphics.com/cabinet/Site_00187/145857/SK_Orange_logo_cmyk_p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7010" y="88443"/>
              <a:ext cx="588962" cy="59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2" descr="C:\Users\whilx014\AppData\Local\Microsoft\Windows\Temporary Internet Files\Content.Outlook\O5E7GWEB\7UP_logo_cmyk.pn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5216" y="125438"/>
            <a:ext cx="492341" cy="63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2" descr="\\APLNFS02\Shared\Data\CB7UPDP Marketing\Jennifer Hebert\Knowledge Sharing - Graphics\_To Sort\Squirt_2010_logo_4color_Spot.png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2823" y="15078"/>
            <a:ext cx="617286" cy="70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55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9" y="64771"/>
            <a:ext cx="693086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7620" y="0"/>
            <a:ext cx="2263142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17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brojx011\Documents\Photoshop\NGM 2015\NSAM2015at16x9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9" y="64771"/>
            <a:ext cx="693086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31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nap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3" y="64771"/>
            <a:ext cx="768524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2" descr="C:\Users\brojx011\Desktop\DPS-SN-020_NewsletterJPGsRevised_140724_06_log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065" y="-28767"/>
            <a:ext cx="2326382" cy="192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91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Mott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brojx011\Documents\Photoshop\NGM 2015\NSAM2015at16x9Motts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3" y="64771"/>
            <a:ext cx="768524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buClr>
                <a:schemeClr val="accent4">
                  <a:lumMod val="75000"/>
                </a:schemeClr>
              </a:buCl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59" descr="2011-05 Motts Page1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65" y="86360"/>
            <a:ext cx="2391664" cy="138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985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lam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brojx011\Documents\Photoshop\Regan\Clamato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" y="0"/>
            <a:ext cx="1005839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39" y="64771"/>
            <a:ext cx="751760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431800"/>
            <a:ext cx="2011680" cy="1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1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51" y="64771"/>
            <a:ext cx="793670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85209"/>
            <a:ext cx="2011680" cy="146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9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D40CC-485B-327B-855F-E2FA23156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172537"/>
            <a:ext cx="2011680" cy="14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564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939598"/>
                </a:solidFill>
                <a:latin typeface="Tahoma"/>
                <a:cs typeface="Tahoma"/>
              </a:defRPr>
            </a:lvl1pPr>
          </a:lstStyle>
          <a:p>
            <a:pPr marL="7938">
              <a:spcBef>
                <a:spcPts val="38"/>
              </a:spcBef>
            </a:pPr>
            <a:endParaRPr lang="en-US" spc="59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50" b="0" i="0">
                <a:solidFill>
                  <a:srgbClr val="939598"/>
                </a:solidFill>
                <a:latin typeface="Verdana"/>
                <a:cs typeface="Verdana"/>
              </a:defRPr>
            </a:lvl1pPr>
          </a:lstStyle>
          <a:p>
            <a:pPr marL="23813">
              <a:spcBef>
                <a:spcPts val="41"/>
              </a:spcBef>
            </a:pPr>
            <a:endParaRPr lang="en-US" spc="-53" dirty="0"/>
          </a:p>
        </p:txBody>
      </p:sp>
    </p:spTree>
    <p:extLst>
      <p:ext uri="{BB962C8B-B14F-4D97-AF65-F5344CB8AC3E}">
        <p14:creationId xmlns:p14="http://schemas.microsoft.com/office/powerpoint/2010/main" val="53156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brojx011\Documents\Photoshop\JRT\JRT02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0"/>
            <a:ext cx="10058401" cy="201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10021" y="1791974"/>
            <a:ext cx="9340692" cy="568276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10014" y="64771"/>
            <a:ext cx="8141019" cy="116586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2040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23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1897-B2A7-B746-8628-846DCAFC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695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1" y="310896"/>
            <a:ext cx="1545204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 Pep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" t="198"/>
          <a:stretch/>
        </p:blipFill>
        <p:spPr bwMode="auto">
          <a:xfrm>
            <a:off x="8026" y="-1"/>
            <a:ext cx="10058400" cy="777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brojx011\Documents\Photoshop\JRT\JRTBevHeader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5269"/>
            <a:ext cx="10058400" cy="782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10051" y="64771"/>
            <a:ext cx="7645644" cy="116586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120380" y="1791971"/>
            <a:ext cx="9938020" cy="5691985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260" y="140336"/>
            <a:ext cx="2132172" cy="141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Co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05839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19" y="64771"/>
            <a:ext cx="693086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141630"/>
            <a:ext cx="2011680" cy="14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2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brojx011\Documents\Photoshop\JRT\Greenheader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51" y="64771"/>
            <a:ext cx="793670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187401"/>
            <a:ext cx="1508760" cy="145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6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DP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8" y="20"/>
            <a:ext cx="10039102" cy="201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10021" y="1791974"/>
            <a:ext cx="9340692" cy="5682763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10014" y="64771"/>
            <a:ext cx="8141019" cy="116586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360" y="86360"/>
            <a:ext cx="1609344" cy="169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rojx011\Documents\Photoshop\NGM 2015\NSAM2015at16x9CD.png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1"/>
          <a:stretch/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51" y="64771"/>
            <a:ext cx="793670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169266"/>
            <a:ext cx="2011680" cy="147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21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058399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28407" y="1852147"/>
            <a:ext cx="9381599" cy="5631810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accent4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accent4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accent4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accent4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51" y="64771"/>
            <a:ext cx="7936706" cy="11658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080" y="123266"/>
            <a:ext cx="2011680" cy="16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7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anada D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0058399" cy="201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45" y="123266"/>
            <a:ext cx="1657151" cy="16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jx011\Documents\Photoshop\NGM 2015\NSAM2015at16x9Content.png"/>
          <p:cNvPicPr>
            <a:picLocks noChangeAspect="1" noChangeArrowheads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014" y="64771"/>
            <a:ext cx="8141019" cy="1165860"/>
          </a:xfrm>
          <a:prstGeom prst="rect">
            <a:avLst/>
          </a:prstGeom>
        </p:spPr>
        <p:txBody>
          <a:bodyPr vert="horz" lIns="91253" tIns="45627" rIns="91253" bIns="45627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105" y="1791971"/>
            <a:ext cx="9342365" cy="5691985"/>
          </a:xfrm>
          <a:prstGeom prst="rect">
            <a:avLst/>
          </a:prstGeom>
        </p:spPr>
        <p:txBody>
          <a:bodyPr vert="horz" lIns="91253" tIns="45627" rIns="91253" bIns="45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770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39" r:id="rId2"/>
    <p:sldLayoutId id="2147484740" r:id="rId3"/>
    <p:sldLayoutId id="2147484742" r:id="rId4"/>
    <p:sldLayoutId id="2147484741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  <p:sldLayoutId id="2147484749" r:id="rId12"/>
    <p:sldLayoutId id="2147484750" r:id="rId13"/>
    <p:sldLayoutId id="2147484751" r:id="rId14"/>
    <p:sldLayoutId id="2147484752" r:id="rId15"/>
    <p:sldLayoutId id="2147484753" r:id="rId16"/>
    <p:sldLayoutId id="2147484757" r:id="rId17"/>
    <p:sldLayoutId id="2147484761" r:id="rId18"/>
    <p:sldLayoutId id="2147484779" r:id="rId19"/>
  </p:sldLayoutIdLst>
  <p:hf sldNum="0" hdr="0" ftr="0" dt="0"/>
  <p:txStyles>
    <p:titleStyle>
      <a:lvl1pPr algn="l" defTabSz="456264" rtl="0" eaLnBrk="1" latinLnBrk="0" hangingPunct="1">
        <a:spcBef>
          <a:spcPct val="0"/>
        </a:spcBef>
        <a:buNone/>
        <a:defRPr sz="2800" kern="1200">
          <a:solidFill>
            <a:srgbClr val="4D4D4D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198" indent="-342198" algn="l" defTabSz="456264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SzPct val="80000"/>
        <a:buFont typeface="Wingdings" panose="05000000000000000000" pitchFamily="2" charset="2"/>
        <a:buChar char="l"/>
        <a:defRPr sz="2400" kern="1200">
          <a:solidFill>
            <a:srgbClr val="4D4D4D"/>
          </a:solidFill>
          <a:latin typeface="+mn-lt"/>
          <a:ea typeface="+mn-ea"/>
          <a:cs typeface="+mn-cs"/>
        </a:defRPr>
      </a:lvl1pPr>
      <a:lvl2pPr marL="741430" indent="-285163" algn="l" defTabSz="456264" rtl="0" eaLnBrk="1" latinLnBrk="0" hangingPunct="1">
        <a:spcBef>
          <a:spcPts val="1000"/>
        </a:spcBef>
        <a:spcAft>
          <a:spcPts val="0"/>
        </a:spcAft>
        <a:buClr>
          <a:schemeClr val="accent6">
            <a:lumMod val="75000"/>
          </a:schemeClr>
        </a:buClr>
        <a:buSzPct val="80000"/>
        <a:buFont typeface="Trebuchet MS" panose="020B0603020202020204" pitchFamily="34" charset="0"/>
        <a:buChar char="—"/>
        <a:defRPr sz="2000" kern="1200">
          <a:solidFill>
            <a:srgbClr val="4D4D4D"/>
          </a:solidFill>
          <a:latin typeface="+mn-lt"/>
          <a:ea typeface="+mn-ea"/>
          <a:cs typeface="+mn-cs"/>
        </a:defRPr>
      </a:lvl2pPr>
      <a:lvl3pPr marL="1140663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1800" kern="1200">
          <a:solidFill>
            <a:srgbClr val="4D4D4D"/>
          </a:solidFill>
          <a:latin typeface="+mn-lt"/>
          <a:ea typeface="+mn-ea"/>
          <a:cs typeface="+mn-cs"/>
        </a:defRPr>
      </a:lvl3pPr>
      <a:lvl4pPr marL="1596922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 3" charset="2"/>
        <a:buChar char=""/>
        <a:defRPr sz="1600" kern="1200">
          <a:solidFill>
            <a:srgbClr val="4D4D4D"/>
          </a:solidFill>
          <a:latin typeface="+mn-lt"/>
          <a:ea typeface="+mn-ea"/>
          <a:cs typeface="+mn-cs"/>
        </a:defRPr>
      </a:lvl4pPr>
      <a:lvl5pPr marL="2053186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sz="1600" kern="1200">
          <a:solidFill>
            <a:srgbClr val="4D4D4D"/>
          </a:solidFill>
          <a:latin typeface="+mn-lt"/>
          <a:ea typeface="+mn-ea"/>
          <a:cs typeface="+mn-cs"/>
        </a:defRPr>
      </a:lvl5pPr>
      <a:lvl6pPr marL="2509449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65714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1978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78241" indent="-228133" algn="l" defTabSz="45626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6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29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9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54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18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80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845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11" algn="l" defTabSz="4562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PAveng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" y="-7195"/>
            <a:ext cx="10072370" cy="219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35280" y="211930"/>
            <a:ext cx="9723120" cy="11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Line 5"/>
          <p:cNvSpPr>
            <a:spLocks noChangeShapeType="1"/>
          </p:cNvSpPr>
          <p:nvPr/>
        </p:nvSpPr>
        <p:spPr bwMode="auto">
          <a:xfrm>
            <a:off x="0" y="1468123"/>
            <a:ext cx="8884920" cy="18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280" y="1554480"/>
            <a:ext cx="9387840" cy="62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381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  <p:sldLayoutId id="2147484777" r:id="rId2"/>
    <p:sldLayoutId id="2147484776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0">
          <a:solidFill>
            <a:schemeClr val="bg2"/>
          </a:solidFill>
          <a:effectLst/>
          <a:latin typeface="Cooper Black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 b="1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Formata Regular" pitchFamily="50" charset="0"/>
        <a:buChar char="●"/>
        <a:defRPr sz="2100">
          <a:solidFill>
            <a:schemeClr val="tx1"/>
          </a:solidFill>
          <a:effectLst/>
          <a:latin typeface="Calibri" pitchFamily="34" charset="0"/>
          <a:ea typeface="+mn-ea"/>
          <a:cs typeface="+mn-cs"/>
        </a:defRPr>
      </a:lvl1pPr>
      <a:lvl2pPr marL="620713" indent="-1635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2pPr>
      <a:lvl3pPr marL="954088" indent="-2190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/>
          <a:latin typeface="Calibri" pitchFamily="34" charset="0"/>
        </a:defRPr>
      </a:lvl3pPr>
      <a:lvl4pPr marL="1600200" indent="-4508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/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/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19" Type="http://schemas.openxmlformats.org/officeDocument/2006/relationships/image" Target="../media/image167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19" Type="http://schemas.openxmlformats.org/officeDocument/2006/relationships/image" Target="../media/image103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67.png"/><Relationship Id="rId10" Type="http://schemas.openxmlformats.org/officeDocument/2006/relationships/image" Target="../media/image191.png"/><Relationship Id="rId4" Type="http://schemas.openxmlformats.org/officeDocument/2006/relationships/image" Target="../media/image185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3" Type="http://schemas.openxmlformats.org/officeDocument/2006/relationships/image" Target="../media/image210.png"/><Relationship Id="rId21" Type="http://schemas.openxmlformats.org/officeDocument/2006/relationships/image" Target="../media/image82.png"/><Relationship Id="rId7" Type="http://schemas.openxmlformats.org/officeDocument/2006/relationships/image" Target="../media/image214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23.png"/><Relationship Id="rId20" Type="http://schemas.openxmlformats.org/officeDocument/2006/relationships/image" Target="../media/image2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11" Type="http://schemas.openxmlformats.org/officeDocument/2006/relationships/image" Target="../media/image218.png"/><Relationship Id="rId5" Type="http://schemas.openxmlformats.org/officeDocument/2006/relationships/image" Target="../media/image212.png"/><Relationship Id="rId15" Type="http://schemas.openxmlformats.org/officeDocument/2006/relationships/image" Target="../media/image222.png"/><Relationship Id="rId10" Type="http://schemas.openxmlformats.org/officeDocument/2006/relationships/image" Target="../media/image217.png"/><Relationship Id="rId19" Type="http://schemas.openxmlformats.org/officeDocument/2006/relationships/image" Target="../media/image226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13" Type="http://schemas.openxmlformats.org/officeDocument/2006/relationships/image" Target="../media/image252.png"/><Relationship Id="rId18" Type="http://schemas.openxmlformats.org/officeDocument/2006/relationships/image" Target="../media/image257.png"/><Relationship Id="rId3" Type="http://schemas.openxmlformats.org/officeDocument/2006/relationships/image" Target="../media/image242.png"/><Relationship Id="rId21" Type="http://schemas.openxmlformats.org/officeDocument/2006/relationships/image" Target="../media/image260.png"/><Relationship Id="rId7" Type="http://schemas.openxmlformats.org/officeDocument/2006/relationships/image" Target="../media/image246.png"/><Relationship Id="rId12" Type="http://schemas.openxmlformats.org/officeDocument/2006/relationships/image" Target="../media/image251.png"/><Relationship Id="rId17" Type="http://schemas.openxmlformats.org/officeDocument/2006/relationships/image" Target="../media/image256.png"/><Relationship Id="rId25" Type="http://schemas.openxmlformats.org/officeDocument/2006/relationships/image" Target="../media/image26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55.png"/><Relationship Id="rId20" Type="http://schemas.openxmlformats.org/officeDocument/2006/relationships/image" Target="../media/image2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5.png"/><Relationship Id="rId11" Type="http://schemas.openxmlformats.org/officeDocument/2006/relationships/image" Target="../media/image250.png"/><Relationship Id="rId24" Type="http://schemas.openxmlformats.org/officeDocument/2006/relationships/image" Target="../media/image263.png"/><Relationship Id="rId5" Type="http://schemas.openxmlformats.org/officeDocument/2006/relationships/image" Target="../media/image244.png"/><Relationship Id="rId15" Type="http://schemas.openxmlformats.org/officeDocument/2006/relationships/image" Target="../media/image254.png"/><Relationship Id="rId23" Type="http://schemas.openxmlformats.org/officeDocument/2006/relationships/image" Target="../media/image262.png"/><Relationship Id="rId10" Type="http://schemas.openxmlformats.org/officeDocument/2006/relationships/image" Target="../media/image249.png"/><Relationship Id="rId19" Type="http://schemas.openxmlformats.org/officeDocument/2006/relationships/image" Target="../media/image258.png"/><Relationship Id="rId4" Type="http://schemas.openxmlformats.org/officeDocument/2006/relationships/image" Target="../media/image243.png"/><Relationship Id="rId9" Type="http://schemas.openxmlformats.org/officeDocument/2006/relationships/image" Target="../media/image248.png"/><Relationship Id="rId14" Type="http://schemas.openxmlformats.org/officeDocument/2006/relationships/image" Target="../media/image253.png"/><Relationship Id="rId22" Type="http://schemas.openxmlformats.org/officeDocument/2006/relationships/image" Target="../media/image2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5.png"/><Relationship Id="rId18" Type="http://schemas.openxmlformats.org/officeDocument/2006/relationships/image" Target="../media/image280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17" Type="http://schemas.openxmlformats.org/officeDocument/2006/relationships/image" Target="../media/image27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.png"/><Relationship Id="rId11" Type="http://schemas.openxmlformats.org/officeDocument/2006/relationships/image" Target="../media/image273.png"/><Relationship Id="rId5" Type="http://schemas.openxmlformats.org/officeDocument/2006/relationships/image" Target="../media/image267.png"/><Relationship Id="rId15" Type="http://schemas.openxmlformats.org/officeDocument/2006/relationships/image" Target="../media/image277.png"/><Relationship Id="rId10" Type="http://schemas.openxmlformats.org/officeDocument/2006/relationships/image" Target="../media/image272.png"/><Relationship Id="rId19" Type="http://schemas.openxmlformats.org/officeDocument/2006/relationships/image" Target="../media/image120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Relationship Id="rId14" Type="http://schemas.openxmlformats.org/officeDocument/2006/relationships/image" Target="../media/image2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91.png"/><Relationship Id="rId18" Type="http://schemas.openxmlformats.org/officeDocument/2006/relationships/image" Target="../media/image296.png"/><Relationship Id="rId3" Type="http://schemas.openxmlformats.org/officeDocument/2006/relationships/image" Target="../media/image281.png"/><Relationship Id="rId7" Type="http://schemas.openxmlformats.org/officeDocument/2006/relationships/image" Target="../media/image285.png"/><Relationship Id="rId12" Type="http://schemas.openxmlformats.org/officeDocument/2006/relationships/image" Target="../media/image290.png"/><Relationship Id="rId17" Type="http://schemas.openxmlformats.org/officeDocument/2006/relationships/image" Target="../media/image295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png"/><Relationship Id="rId11" Type="http://schemas.openxmlformats.org/officeDocument/2006/relationships/image" Target="../media/image289.png"/><Relationship Id="rId5" Type="http://schemas.openxmlformats.org/officeDocument/2006/relationships/image" Target="../media/image283.png"/><Relationship Id="rId15" Type="http://schemas.openxmlformats.org/officeDocument/2006/relationships/image" Target="../media/image293.png"/><Relationship Id="rId10" Type="http://schemas.openxmlformats.org/officeDocument/2006/relationships/image" Target="../media/image288.png"/><Relationship Id="rId19" Type="http://schemas.openxmlformats.org/officeDocument/2006/relationships/image" Target="../media/image103.png"/><Relationship Id="rId4" Type="http://schemas.openxmlformats.org/officeDocument/2006/relationships/image" Target="../media/image282.png"/><Relationship Id="rId9" Type="http://schemas.openxmlformats.org/officeDocument/2006/relationships/image" Target="../media/image287.png"/><Relationship Id="rId14" Type="http://schemas.openxmlformats.org/officeDocument/2006/relationships/image" Target="../media/image2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13" Type="http://schemas.openxmlformats.org/officeDocument/2006/relationships/image" Target="../media/image307.png"/><Relationship Id="rId3" Type="http://schemas.openxmlformats.org/officeDocument/2006/relationships/image" Target="../media/image297.png"/><Relationship Id="rId7" Type="http://schemas.openxmlformats.org/officeDocument/2006/relationships/image" Target="../media/image301.png"/><Relationship Id="rId12" Type="http://schemas.openxmlformats.org/officeDocument/2006/relationships/image" Target="../media/image30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11" Type="http://schemas.openxmlformats.org/officeDocument/2006/relationships/image" Target="../media/image305.png"/><Relationship Id="rId5" Type="http://schemas.openxmlformats.org/officeDocument/2006/relationships/image" Target="../media/image299.png"/><Relationship Id="rId15" Type="http://schemas.openxmlformats.org/officeDocument/2006/relationships/image" Target="../media/image167.png"/><Relationship Id="rId10" Type="http://schemas.openxmlformats.org/officeDocument/2006/relationships/image" Target="../media/image304.png"/><Relationship Id="rId4" Type="http://schemas.openxmlformats.org/officeDocument/2006/relationships/image" Target="../media/image298.png"/><Relationship Id="rId9" Type="http://schemas.openxmlformats.org/officeDocument/2006/relationships/image" Target="../media/image303.png"/><Relationship Id="rId14" Type="http://schemas.openxmlformats.org/officeDocument/2006/relationships/image" Target="../media/image3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3" Type="http://schemas.openxmlformats.org/officeDocument/2006/relationships/image" Target="../media/image309.png"/><Relationship Id="rId7" Type="http://schemas.openxmlformats.org/officeDocument/2006/relationships/image" Target="../media/image3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2.png"/><Relationship Id="rId11" Type="http://schemas.openxmlformats.org/officeDocument/2006/relationships/image" Target="../media/image67.png"/><Relationship Id="rId5" Type="http://schemas.openxmlformats.org/officeDocument/2006/relationships/image" Target="../media/image311.png"/><Relationship Id="rId10" Type="http://schemas.openxmlformats.org/officeDocument/2006/relationships/image" Target="../media/image316.png"/><Relationship Id="rId4" Type="http://schemas.openxmlformats.org/officeDocument/2006/relationships/image" Target="../media/image310.png"/><Relationship Id="rId9" Type="http://schemas.openxmlformats.org/officeDocument/2006/relationships/image" Target="../media/image3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13" Type="http://schemas.openxmlformats.org/officeDocument/2006/relationships/image" Target="../media/image327.png"/><Relationship Id="rId3" Type="http://schemas.openxmlformats.org/officeDocument/2006/relationships/image" Target="../media/image317.png"/><Relationship Id="rId7" Type="http://schemas.openxmlformats.org/officeDocument/2006/relationships/image" Target="../media/image321.png"/><Relationship Id="rId12" Type="http://schemas.openxmlformats.org/officeDocument/2006/relationships/image" Target="../media/image3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image" Target="../media/image325.png"/><Relationship Id="rId5" Type="http://schemas.openxmlformats.org/officeDocument/2006/relationships/image" Target="../media/image319.png"/><Relationship Id="rId15" Type="http://schemas.openxmlformats.org/officeDocument/2006/relationships/image" Target="../media/image82.png"/><Relationship Id="rId10" Type="http://schemas.openxmlformats.org/officeDocument/2006/relationships/image" Target="../media/image324.png"/><Relationship Id="rId4" Type="http://schemas.openxmlformats.org/officeDocument/2006/relationships/image" Target="../media/image318.png"/><Relationship Id="rId9" Type="http://schemas.openxmlformats.org/officeDocument/2006/relationships/image" Target="../media/image323.png"/><Relationship Id="rId14" Type="http://schemas.openxmlformats.org/officeDocument/2006/relationships/image" Target="../media/image3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339.png"/><Relationship Id="rId3" Type="http://schemas.openxmlformats.org/officeDocument/2006/relationships/image" Target="../media/image329.png"/><Relationship Id="rId7" Type="http://schemas.openxmlformats.org/officeDocument/2006/relationships/image" Target="../media/image333.png"/><Relationship Id="rId12" Type="http://schemas.openxmlformats.org/officeDocument/2006/relationships/image" Target="../media/image338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2.png"/><Relationship Id="rId11" Type="http://schemas.openxmlformats.org/officeDocument/2006/relationships/image" Target="../media/image337.png"/><Relationship Id="rId5" Type="http://schemas.openxmlformats.org/officeDocument/2006/relationships/image" Target="../media/image331.png"/><Relationship Id="rId15" Type="http://schemas.openxmlformats.org/officeDocument/2006/relationships/image" Target="../media/image341.png"/><Relationship Id="rId10" Type="http://schemas.openxmlformats.org/officeDocument/2006/relationships/image" Target="../media/image336.png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8.png"/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3" Type="http://schemas.openxmlformats.org/officeDocument/2006/relationships/image" Target="../media/image343.png"/><Relationship Id="rId21" Type="http://schemas.openxmlformats.org/officeDocument/2006/relationships/image" Target="../media/image361.png"/><Relationship Id="rId7" Type="http://schemas.openxmlformats.org/officeDocument/2006/relationships/image" Target="../media/image347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56.png"/><Relationship Id="rId20" Type="http://schemas.openxmlformats.org/officeDocument/2006/relationships/image" Target="../media/image3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24" Type="http://schemas.openxmlformats.org/officeDocument/2006/relationships/image" Target="../media/image364.png"/><Relationship Id="rId5" Type="http://schemas.openxmlformats.org/officeDocument/2006/relationships/image" Target="../media/image345.png"/><Relationship Id="rId15" Type="http://schemas.openxmlformats.org/officeDocument/2006/relationships/image" Target="../media/image355.png"/><Relationship Id="rId23" Type="http://schemas.openxmlformats.org/officeDocument/2006/relationships/image" Target="../media/image363.png"/><Relationship Id="rId10" Type="http://schemas.openxmlformats.org/officeDocument/2006/relationships/image" Target="../media/image350.png"/><Relationship Id="rId19" Type="http://schemas.openxmlformats.org/officeDocument/2006/relationships/image" Target="../media/image359.png"/><Relationship Id="rId4" Type="http://schemas.openxmlformats.org/officeDocument/2006/relationships/image" Target="../media/image344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Relationship Id="rId22" Type="http://schemas.openxmlformats.org/officeDocument/2006/relationships/image" Target="../media/image3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375.png"/><Relationship Id="rId18" Type="http://schemas.openxmlformats.org/officeDocument/2006/relationships/image" Target="../media/image380.png"/><Relationship Id="rId3" Type="http://schemas.openxmlformats.org/officeDocument/2006/relationships/image" Target="../media/image365.png"/><Relationship Id="rId21" Type="http://schemas.openxmlformats.org/officeDocument/2006/relationships/image" Target="../media/image383.png"/><Relationship Id="rId7" Type="http://schemas.openxmlformats.org/officeDocument/2006/relationships/image" Target="../media/image369.png"/><Relationship Id="rId12" Type="http://schemas.openxmlformats.org/officeDocument/2006/relationships/image" Target="../media/image374.png"/><Relationship Id="rId17" Type="http://schemas.openxmlformats.org/officeDocument/2006/relationships/image" Target="../media/image37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378.png"/><Relationship Id="rId20" Type="http://schemas.openxmlformats.org/officeDocument/2006/relationships/image" Target="../media/image3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8.png"/><Relationship Id="rId11" Type="http://schemas.openxmlformats.org/officeDocument/2006/relationships/image" Target="../media/image373.png"/><Relationship Id="rId5" Type="http://schemas.openxmlformats.org/officeDocument/2006/relationships/image" Target="../media/image367.png"/><Relationship Id="rId15" Type="http://schemas.openxmlformats.org/officeDocument/2006/relationships/image" Target="../media/image377.png"/><Relationship Id="rId23" Type="http://schemas.openxmlformats.org/officeDocument/2006/relationships/image" Target="../media/image120.png"/><Relationship Id="rId10" Type="http://schemas.openxmlformats.org/officeDocument/2006/relationships/image" Target="../media/image372.png"/><Relationship Id="rId19" Type="http://schemas.openxmlformats.org/officeDocument/2006/relationships/image" Target="../media/image381.png"/><Relationship Id="rId4" Type="http://schemas.openxmlformats.org/officeDocument/2006/relationships/image" Target="../media/image366.png"/><Relationship Id="rId9" Type="http://schemas.openxmlformats.org/officeDocument/2006/relationships/image" Target="../media/image371.png"/><Relationship Id="rId14" Type="http://schemas.openxmlformats.org/officeDocument/2006/relationships/image" Target="../media/image376.png"/><Relationship Id="rId22" Type="http://schemas.openxmlformats.org/officeDocument/2006/relationships/image" Target="../media/image3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8.png"/><Relationship Id="rId5" Type="http://schemas.openxmlformats.org/officeDocument/2006/relationships/image" Target="../media/image387.png"/><Relationship Id="rId4" Type="http://schemas.openxmlformats.org/officeDocument/2006/relationships/image" Target="../media/image38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png"/><Relationship Id="rId13" Type="http://schemas.openxmlformats.org/officeDocument/2006/relationships/image" Target="../media/image399.png"/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12" Type="http://schemas.openxmlformats.org/officeDocument/2006/relationships/image" Target="../media/image3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png"/><Relationship Id="rId11" Type="http://schemas.openxmlformats.org/officeDocument/2006/relationships/image" Target="../media/image397.png"/><Relationship Id="rId5" Type="http://schemas.openxmlformats.org/officeDocument/2006/relationships/image" Target="../media/image391.png"/><Relationship Id="rId15" Type="http://schemas.openxmlformats.org/officeDocument/2006/relationships/image" Target="../media/image401.png"/><Relationship Id="rId10" Type="http://schemas.openxmlformats.org/officeDocument/2006/relationships/image" Target="../media/image396.png"/><Relationship Id="rId4" Type="http://schemas.openxmlformats.org/officeDocument/2006/relationships/image" Target="../media/image390.png"/><Relationship Id="rId9" Type="http://schemas.openxmlformats.org/officeDocument/2006/relationships/image" Target="../media/image395.png"/><Relationship Id="rId14" Type="http://schemas.openxmlformats.org/officeDocument/2006/relationships/image" Target="../media/image4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7.png"/><Relationship Id="rId13" Type="http://schemas.openxmlformats.org/officeDocument/2006/relationships/image" Target="../media/image412.png"/><Relationship Id="rId3" Type="http://schemas.openxmlformats.org/officeDocument/2006/relationships/image" Target="../media/image402.png"/><Relationship Id="rId7" Type="http://schemas.openxmlformats.org/officeDocument/2006/relationships/image" Target="../media/image406.png"/><Relationship Id="rId12" Type="http://schemas.openxmlformats.org/officeDocument/2006/relationships/image" Target="../media/image411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415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5.png"/><Relationship Id="rId11" Type="http://schemas.openxmlformats.org/officeDocument/2006/relationships/image" Target="../media/image410.png"/><Relationship Id="rId5" Type="http://schemas.openxmlformats.org/officeDocument/2006/relationships/image" Target="../media/image404.png"/><Relationship Id="rId15" Type="http://schemas.openxmlformats.org/officeDocument/2006/relationships/image" Target="../media/image414.tif"/><Relationship Id="rId10" Type="http://schemas.openxmlformats.org/officeDocument/2006/relationships/image" Target="../media/image409.tif"/><Relationship Id="rId4" Type="http://schemas.openxmlformats.org/officeDocument/2006/relationships/image" Target="../media/image403.png"/><Relationship Id="rId9" Type="http://schemas.openxmlformats.org/officeDocument/2006/relationships/image" Target="../media/image408.png"/><Relationship Id="rId14" Type="http://schemas.openxmlformats.org/officeDocument/2006/relationships/image" Target="../media/image413.t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1.png"/><Relationship Id="rId13" Type="http://schemas.openxmlformats.org/officeDocument/2006/relationships/image" Target="../media/image426.png"/><Relationship Id="rId3" Type="http://schemas.openxmlformats.org/officeDocument/2006/relationships/image" Target="../media/image416.png"/><Relationship Id="rId7" Type="http://schemas.openxmlformats.org/officeDocument/2006/relationships/image" Target="../media/image420.png"/><Relationship Id="rId12" Type="http://schemas.openxmlformats.org/officeDocument/2006/relationships/image" Target="../media/image425.png"/><Relationship Id="rId17" Type="http://schemas.openxmlformats.org/officeDocument/2006/relationships/image" Target="../media/image43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9.png"/><Relationship Id="rId11" Type="http://schemas.openxmlformats.org/officeDocument/2006/relationships/image" Target="../media/image424.png"/><Relationship Id="rId5" Type="http://schemas.openxmlformats.org/officeDocument/2006/relationships/image" Target="../media/image418.png"/><Relationship Id="rId15" Type="http://schemas.openxmlformats.org/officeDocument/2006/relationships/image" Target="../media/image428.png"/><Relationship Id="rId10" Type="http://schemas.openxmlformats.org/officeDocument/2006/relationships/image" Target="../media/image423.png"/><Relationship Id="rId4" Type="http://schemas.openxmlformats.org/officeDocument/2006/relationships/image" Target="../media/image417.png"/><Relationship Id="rId9" Type="http://schemas.openxmlformats.org/officeDocument/2006/relationships/image" Target="../media/image422.png"/><Relationship Id="rId14" Type="http://schemas.openxmlformats.org/officeDocument/2006/relationships/image" Target="../media/image42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22.xml"/><Relationship Id="rId18" Type="http://schemas.openxmlformats.org/officeDocument/2006/relationships/slide" Target="slide29.xml"/><Relationship Id="rId26" Type="http://schemas.openxmlformats.org/officeDocument/2006/relationships/slide" Target="slide49.xml"/><Relationship Id="rId21" Type="http://schemas.openxmlformats.org/officeDocument/2006/relationships/slide" Target="slide36.xml"/><Relationship Id="rId34" Type="http://schemas.openxmlformats.org/officeDocument/2006/relationships/slide" Target="slide65.xml"/><Relationship Id="rId7" Type="http://schemas.openxmlformats.org/officeDocument/2006/relationships/slide" Target="slide13.xml"/><Relationship Id="rId12" Type="http://schemas.openxmlformats.org/officeDocument/2006/relationships/slide" Target="slide21.xml"/><Relationship Id="rId17" Type="http://schemas.openxmlformats.org/officeDocument/2006/relationships/slide" Target="slide28.xml"/><Relationship Id="rId25" Type="http://schemas.openxmlformats.org/officeDocument/2006/relationships/slide" Target="slide48.xml"/><Relationship Id="rId33" Type="http://schemas.openxmlformats.org/officeDocument/2006/relationships/slide" Target="slide62.xml"/><Relationship Id="rId38" Type="http://schemas.openxmlformats.org/officeDocument/2006/relationships/image" Target="../media/image38.png"/><Relationship Id="rId2" Type="http://schemas.openxmlformats.org/officeDocument/2006/relationships/slide" Target="slide4.xml"/><Relationship Id="rId16" Type="http://schemas.openxmlformats.org/officeDocument/2006/relationships/slide" Target="slide27.xml"/><Relationship Id="rId20" Type="http://schemas.openxmlformats.org/officeDocument/2006/relationships/slide" Target="slide31.xml"/><Relationship Id="rId29" Type="http://schemas.openxmlformats.org/officeDocument/2006/relationships/slide" Target="slide5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11" Type="http://schemas.openxmlformats.org/officeDocument/2006/relationships/slide" Target="slide20.xml"/><Relationship Id="rId24" Type="http://schemas.openxmlformats.org/officeDocument/2006/relationships/slide" Target="slide41.xml"/><Relationship Id="rId32" Type="http://schemas.openxmlformats.org/officeDocument/2006/relationships/slide" Target="slide61.xml"/><Relationship Id="rId37" Type="http://schemas.openxmlformats.org/officeDocument/2006/relationships/slide" Target="slide68.xml"/><Relationship Id="rId5" Type="http://schemas.openxmlformats.org/officeDocument/2006/relationships/slide" Target="slide11.xml"/><Relationship Id="rId15" Type="http://schemas.openxmlformats.org/officeDocument/2006/relationships/slide" Target="slide26.xml"/><Relationship Id="rId23" Type="http://schemas.openxmlformats.org/officeDocument/2006/relationships/slide" Target="slide40.xml"/><Relationship Id="rId28" Type="http://schemas.openxmlformats.org/officeDocument/2006/relationships/slide" Target="slide53.xml"/><Relationship Id="rId36" Type="http://schemas.openxmlformats.org/officeDocument/2006/relationships/slide" Target="slide67.xml"/><Relationship Id="rId10" Type="http://schemas.openxmlformats.org/officeDocument/2006/relationships/slide" Target="slide17.xml"/><Relationship Id="rId19" Type="http://schemas.openxmlformats.org/officeDocument/2006/relationships/slide" Target="slide30.xml"/><Relationship Id="rId31" Type="http://schemas.openxmlformats.org/officeDocument/2006/relationships/slide" Target="slide60.xml"/><Relationship Id="rId4" Type="http://schemas.openxmlformats.org/officeDocument/2006/relationships/slide" Target="slide6.xml"/><Relationship Id="rId9" Type="http://schemas.openxmlformats.org/officeDocument/2006/relationships/slide" Target="slide15.xml"/><Relationship Id="rId14" Type="http://schemas.openxmlformats.org/officeDocument/2006/relationships/slide" Target="slide25.xml"/><Relationship Id="rId22" Type="http://schemas.openxmlformats.org/officeDocument/2006/relationships/slide" Target="slide37.xml"/><Relationship Id="rId27" Type="http://schemas.openxmlformats.org/officeDocument/2006/relationships/slide" Target="slide51.xml"/><Relationship Id="rId30" Type="http://schemas.openxmlformats.org/officeDocument/2006/relationships/slide" Target="slide59.xml"/><Relationship Id="rId35" Type="http://schemas.openxmlformats.org/officeDocument/2006/relationships/slide" Target="slide66.xml"/><Relationship Id="rId8" Type="http://schemas.openxmlformats.org/officeDocument/2006/relationships/slide" Target="slide14.xml"/><Relationship Id="rId3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3" Type="http://schemas.openxmlformats.org/officeDocument/2006/relationships/image" Target="../media/image431.png"/><Relationship Id="rId7" Type="http://schemas.openxmlformats.org/officeDocument/2006/relationships/image" Target="../media/image4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4.png"/><Relationship Id="rId5" Type="http://schemas.openxmlformats.org/officeDocument/2006/relationships/image" Target="../media/image433.png"/><Relationship Id="rId4" Type="http://schemas.openxmlformats.org/officeDocument/2006/relationships/image" Target="../media/image432.png"/><Relationship Id="rId9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13" Type="http://schemas.openxmlformats.org/officeDocument/2006/relationships/image" Target="../media/image447.png"/><Relationship Id="rId18" Type="http://schemas.openxmlformats.org/officeDocument/2006/relationships/image" Target="../media/image452.png"/><Relationship Id="rId26" Type="http://schemas.openxmlformats.org/officeDocument/2006/relationships/image" Target="../media/image460.png"/><Relationship Id="rId3" Type="http://schemas.openxmlformats.org/officeDocument/2006/relationships/image" Target="../media/image437.png"/><Relationship Id="rId21" Type="http://schemas.openxmlformats.org/officeDocument/2006/relationships/image" Target="../media/image455.png"/><Relationship Id="rId7" Type="http://schemas.openxmlformats.org/officeDocument/2006/relationships/image" Target="../media/image441.png"/><Relationship Id="rId12" Type="http://schemas.openxmlformats.org/officeDocument/2006/relationships/image" Target="../media/image446.png"/><Relationship Id="rId17" Type="http://schemas.openxmlformats.org/officeDocument/2006/relationships/image" Target="../media/image451.png"/><Relationship Id="rId25" Type="http://schemas.openxmlformats.org/officeDocument/2006/relationships/image" Target="../media/image45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50.png"/><Relationship Id="rId20" Type="http://schemas.openxmlformats.org/officeDocument/2006/relationships/image" Target="../media/image4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.png"/><Relationship Id="rId11" Type="http://schemas.openxmlformats.org/officeDocument/2006/relationships/image" Target="../media/image445.png"/><Relationship Id="rId24" Type="http://schemas.openxmlformats.org/officeDocument/2006/relationships/image" Target="../media/image458.png"/><Relationship Id="rId5" Type="http://schemas.openxmlformats.org/officeDocument/2006/relationships/image" Target="../media/image439.png"/><Relationship Id="rId15" Type="http://schemas.openxmlformats.org/officeDocument/2006/relationships/image" Target="../media/image449.png"/><Relationship Id="rId23" Type="http://schemas.openxmlformats.org/officeDocument/2006/relationships/image" Target="../media/image457.png"/><Relationship Id="rId10" Type="http://schemas.openxmlformats.org/officeDocument/2006/relationships/image" Target="../media/image444.png"/><Relationship Id="rId19" Type="http://schemas.openxmlformats.org/officeDocument/2006/relationships/image" Target="../media/image453.png"/><Relationship Id="rId4" Type="http://schemas.openxmlformats.org/officeDocument/2006/relationships/image" Target="../media/image438.png"/><Relationship Id="rId9" Type="http://schemas.openxmlformats.org/officeDocument/2006/relationships/image" Target="../media/image443.png"/><Relationship Id="rId14" Type="http://schemas.openxmlformats.org/officeDocument/2006/relationships/image" Target="../media/image448.png"/><Relationship Id="rId22" Type="http://schemas.openxmlformats.org/officeDocument/2006/relationships/image" Target="../media/image456.png"/><Relationship Id="rId27" Type="http://schemas.openxmlformats.org/officeDocument/2006/relationships/image" Target="../media/image4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png"/><Relationship Id="rId13" Type="http://schemas.openxmlformats.org/officeDocument/2006/relationships/image" Target="../media/image472.png"/><Relationship Id="rId3" Type="http://schemas.openxmlformats.org/officeDocument/2006/relationships/image" Target="../media/image462.png"/><Relationship Id="rId7" Type="http://schemas.openxmlformats.org/officeDocument/2006/relationships/image" Target="../media/image466.png"/><Relationship Id="rId12" Type="http://schemas.openxmlformats.org/officeDocument/2006/relationships/image" Target="../media/image4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5.png"/><Relationship Id="rId11" Type="http://schemas.openxmlformats.org/officeDocument/2006/relationships/image" Target="../media/image470.png"/><Relationship Id="rId5" Type="http://schemas.openxmlformats.org/officeDocument/2006/relationships/image" Target="../media/image464.png"/><Relationship Id="rId15" Type="http://schemas.openxmlformats.org/officeDocument/2006/relationships/image" Target="../media/image474.png"/><Relationship Id="rId10" Type="http://schemas.openxmlformats.org/officeDocument/2006/relationships/image" Target="../media/image469.png"/><Relationship Id="rId4" Type="http://schemas.openxmlformats.org/officeDocument/2006/relationships/image" Target="../media/image463.png"/><Relationship Id="rId9" Type="http://schemas.openxmlformats.org/officeDocument/2006/relationships/image" Target="../media/image468.png"/><Relationship Id="rId14" Type="http://schemas.openxmlformats.org/officeDocument/2006/relationships/image" Target="../media/image47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61.png"/><Relationship Id="rId3" Type="http://schemas.openxmlformats.org/officeDocument/2006/relationships/image" Target="../media/image475.png"/><Relationship Id="rId7" Type="http://schemas.openxmlformats.org/officeDocument/2006/relationships/image" Target="../media/image479.png"/><Relationship Id="rId12" Type="http://schemas.openxmlformats.org/officeDocument/2006/relationships/image" Target="../media/image4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8.png"/><Relationship Id="rId11" Type="http://schemas.openxmlformats.org/officeDocument/2006/relationships/image" Target="../media/image483.png"/><Relationship Id="rId5" Type="http://schemas.openxmlformats.org/officeDocument/2006/relationships/image" Target="../media/image477.png"/><Relationship Id="rId10" Type="http://schemas.openxmlformats.org/officeDocument/2006/relationships/image" Target="../media/image482.png"/><Relationship Id="rId4" Type="http://schemas.openxmlformats.org/officeDocument/2006/relationships/image" Target="../media/image476.png"/><Relationship Id="rId9" Type="http://schemas.openxmlformats.org/officeDocument/2006/relationships/image" Target="../media/image4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image" Target="../media/image485.png"/><Relationship Id="rId7" Type="http://schemas.openxmlformats.org/officeDocument/2006/relationships/image" Target="../media/image4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8.png"/><Relationship Id="rId5" Type="http://schemas.openxmlformats.org/officeDocument/2006/relationships/image" Target="../media/image487.png"/><Relationship Id="rId4" Type="http://schemas.openxmlformats.org/officeDocument/2006/relationships/image" Target="../media/image486.png"/><Relationship Id="rId9" Type="http://schemas.openxmlformats.org/officeDocument/2006/relationships/image" Target="../media/image4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5.png"/><Relationship Id="rId13" Type="http://schemas.openxmlformats.org/officeDocument/2006/relationships/image" Target="../media/image500.png"/><Relationship Id="rId3" Type="http://schemas.openxmlformats.org/officeDocument/2006/relationships/image" Target="../media/image461.png"/><Relationship Id="rId7" Type="http://schemas.openxmlformats.org/officeDocument/2006/relationships/image" Target="../media/image494.png"/><Relationship Id="rId12" Type="http://schemas.openxmlformats.org/officeDocument/2006/relationships/image" Target="../media/image499.png"/><Relationship Id="rId17" Type="http://schemas.openxmlformats.org/officeDocument/2006/relationships/image" Target="../media/image50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3.png"/><Relationship Id="rId11" Type="http://schemas.openxmlformats.org/officeDocument/2006/relationships/image" Target="../media/image498.png"/><Relationship Id="rId5" Type="http://schemas.openxmlformats.org/officeDocument/2006/relationships/image" Target="../media/image492.png"/><Relationship Id="rId15" Type="http://schemas.openxmlformats.org/officeDocument/2006/relationships/image" Target="../media/image502.png"/><Relationship Id="rId10" Type="http://schemas.openxmlformats.org/officeDocument/2006/relationships/image" Target="../media/image497.png"/><Relationship Id="rId4" Type="http://schemas.openxmlformats.org/officeDocument/2006/relationships/image" Target="../media/image491.png"/><Relationship Id="rId9" Type="http://schemas.openxmlformats.org/officeDocument/2006/relationships/image" Target="../media/image496.png"/><Relationship Id="rId14" Type="http://schemas.openxmlformats.org/officeDocument/2006/relationships/image" Target="../media/image5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5.png"/><Relationship Id="rId7" Type="http://schemas.openxmlformats.org/officeDocument/2006/relationships/image" Target="../media/image50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8.png"/><Relationship Id="rId5" Type="http://schemas.openxmlformats.org/officeDocument/2006/relationships/image" Target="../media/image507.png"/><Relationship Id="rId4" Type="http://schemas.openxmlformats.org/officeDocument/2006/relationships/image" Target="../media/image506.png"/><Relationship Id="rId9" Type="http://schemas.openxmlformats.org/officeDocument/2006/relationships/image" Target="../media/image5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7.png"/><Relationship Id="rId13" Type="http://schemas.openxmlformats.org/officeDocument/2006/relationships/image" Target="../media/image522.png"/><Relationship Id="rId18" Type="http://schemas.openxmlformats.org/officeDocument/2006/relationships/image" Target="../media/image527.png"/><Relationship Id="rId3" Type="http://schemas.openxmlformats.org/officeDocument/2006/relationships/image" Target="../media/image512.png"/><Relationship Id="rId21" Type="http://schemas.openxmlformats.org/officeDocument/2006/relationships/image" Target="../media/image530.png"/><Relationship Id="rId7" Type="http://schemas.openxmlformats.org/officeDocument/2006/relationships/image" Target="../media/image516.png"/><Relationship Id="rId12" Type="http://schemas.openxmlformats.org/officeDocument/2006/relationships/image" Target="../media/image521.png"/><Relationship Id="rId17" Type="http://schemas.openxmlformats.org/officeDocument/2006/relationships/image" Target="../media/image526.png"/><Relationship Id="rId25" Type="http://schemas.openxmlformats.org/officeDocument/2006/relationships/image" Target="../media/image53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25.png"/><Relationship Id="rId20" Type="http://schemas.openxmlformats.org/officeDocument/2006/relationships/image" Target="../media/image5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5.png"/><Relationship Id="rId11" Type="http://schemas.openxmlformats.org/officeDocument/2006/relationships/image" Target="../media/image520.png"/><Relationship Id="rId24" Type="http://schemas.openxmlformats.org/officeDocument/2006/relationships/image" Target="../media/image533.png"/><Relationship Id="rId5" Type="http://schemas.openxmlformats.org/officeDocument/2006/relationships/image" Target="../media/image514.png"/><Relationship Id="rId15" Type="http://schemas.openxmlformats.org/officeDocument/2006/relationships/image" Target="../media/image524.png"/><Relationship Id="rId23" Type="http://schemas.openxmlformats.org/officeDocument/2006/relationships/image" Target="../media/image532.png"/><Relationship Id="rId10" Type="http://schemas.openxmlformats.org/officeDocument/2006/relationships/image" Target="../media/image519.png"/><Relationship Id="rId19" Type="http://schemas.openxmlformats.org/officeDocument/2006/relationships/image" Target="../media/image528.png"/><Relationship Id="rId4" Type="http://schemas.openxmlformats.org/officeDocument/2006/relationships/image" Target="../media/image513.png"/><Relationship Id="rId9" Type="http://schemas.openxmlformats.org/officeDocument/2006/relationships/image" Target="../media/image518.png"/><Relationship Id="rId14" Type="http://schemas.openxmlformats.org/officeDocument/2006/relationships/image" Target="../media/image523.png"/><Relationship Id="rId22" Type="http://schemas.openxmlformats.org/officeDocument/2006/relationships/image" Target="../media/image5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45.png"/><Relationship Id="rId18" Type="http://schemas.openxmlformats.org/officeDocument/2006/relationships/image" Target="../media/image550.png"/><Relationship Id="rId3" Type="http://schemas.openxmlformats.org/officeDocument/2006/relationships/image" Target="../media/image535.png"/><Relationship Id="rId7" Type="http://schemas.openxmlformats.org/officeDocument/2006/relationships/image" Target="../media/image539.png"/><Relationship Id="rId12" Type="http://schemas.openxmlformats.org/officeDocument/2006/relationships/image" Target="../media/image544.png"/><Relationship Id="rId17" Type="http://schemas.openxmlformats.org/officeDocument/2006/relationships/image" Target="../media/image549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8.png"/><Relationship Id="rId11" Type="http://schemas.openxmlformats.org/officeDocument/2006/relationships/image" Target="../media/image543.png"/><Relationship Id="rId5" Type="http://schemas.openxmlformats.org/officeDocument/2006/relationships/image" Target="../media/image537.png"/><Relationship Id="rId15" Type="http://schemas.openxmlformats.org/officeDocument/2006/relationships/image" Target="../media/image547.png"/><Relationship Id="rId10" Type="http://schemas.openxmlformats.org/officeDocument/2006/relationships/image" Target="../media/image542.png"/><Relationship Id="rId19" Type="http://schemas.openxmlformats.org/officeDocument/2006/relationships/image" Target="../media/image534.png"/><Relationship Id="rId4" Type="http://schemas.openxmlformats.org/officeDocument/2006/relationships/image" Target="../media/image536.png"/><Relationship Id="rId9" Type="http://schemas.openxmlformats.org/officeDocument/2006/relationships/image" Target="../media/image541.png"/><Relationship Id="rId14" Type="http://schemas.openxmlformats.org/officeDocument/2006/relationships/image" Target="../media/image5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7" Type="http://schemas.openxmlformats.org/officeDocument/2006/relationships/image" Target="../media/image5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4.png"/><Relationship Id="rId5" Type="http://schemas.openxmlformats.org/officeDocument/2006/relationships/image" Target="../media/image553.png"/><Relationship Id="rId4" Type="http://schemas.openxmlformats.org/officeDocument/2006/relationships/image" Target="../media/image5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13" Type="http://schemas.openxmlformats.org/officeDocument/2006/relationships/image" Target="../media/image565.png"/><Relationship Id="rId3" Type="http://schemas.openxmlformats.org/officeDocument/2006/relationships/image" Target="../media/image555.png"/><Relationship Id="rId7" Type="http://schemas.openxmlformats.org/officeDocument/2006/relationships/image" Target="../media/image559.png"/><Relationship Id="rId12" Type="http://schemas.openxmlformats.org/officeDocument/2006/relationships/image" Target="../media/image5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8.png"/><Relationship Id="rId11" Type="http://schemas.openxmlformats.org/officeDocument/2006/relationships/image" Target="../media/image563.png"/><Relationship Id="rId5" Type="http://schemas.openxmlformats.org/officeDocument/2006/relationships/image" Target="../media/image557.png"/><Relationship Id="rId15" Type="http://schemas.openxmlformats.org/officeDocument/2006/relationships/image" Target="../media/image567.png"/><Relationship Id="rId10" Type="http://schemas.openxmlformats.org/officeDocument/2006/relationships/image" Target="../media/image562.png"/><Relationship Id="rId4" Type="http://schemas.openxmlformats.org/officeDocument/2006/relationships/image" Target="../media/image556.png"/><Relationship Id="rId9" Type="http://schemas.openxmlformats.org/officeDocument/2006/relationships/image" Target="../media/image561.png"/><Relationship Id="rId14" Type="http://schemas.openxmlformats.org/officeDocument/2006/relationships/image" Target="../media/image56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3" Type="http://schemas.openxmlformats.org/officeDocument/2006/relationships/image" Target="../media/image568.png"/><Relationship Id="rId7" Type="http://schemas.openxmlformats.org/officeDocument/2006/relationships/image" Target="../media/image5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1.png"/><Relationship Id="rId5" Type="http://schemas.openxmlformats.org/officeDocument/2006/relationships/image" Target="../media/image570.png"/><Relationship Id="rId4" Type="http://schemas.openxmlformats.org/officeDocument/2006/relationships/image" Target="../media/image569.png"/><Relationship Id="rId9" Type="http://schemas.openxmlformats.org/officeDocument/2006/relationships/image" Target="../media/image5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585.png"/><Relationship Id="rId18" Type="http://schemas.openxmlformats.org/officeDocument/2006/relationships/image" Target="../media/image590.png"/><Relationship Id="rId3" Type="http://schemas.openxmlformats.org/officeDocument/2006/relationships/image" Target="../media/image575.png"/><Relationship Id="rId21" Type="http://schemas.openxmlformats.org/officeDocument/2006/relationships/image" Target="../media/image593.png"/><Relationship Id="rId7" Type="http://schemas.openxmlformats.org/officeDocument/2006/relationships/image" Target="../media/image579.png"/><Relationship Id="rId12" Type="http://schemas.openxmlformats.org/officeDocument/2006/relationships/image" Target="../media/image584.png"/><Relationship Id="rId17" Type="http://schemas.openxmlformats.org/officeDocument/2006/relationships/image" Target="../media/image589.png"/><Relationship Id="rId25" Type="http://schemas.openxmlformats.org/officeDocument/2006/relationships/image" Target="../media/image57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588.png"/><Relationship Id="rId20" Type="http://schemas.openxmlformats.org/officeDocument/2006/relationships/image" Target="../media/image5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8.png"/><Relationship Id="rId11" Type="http://schemas.openxmlformats.org/officeDocument/2006/relationships/image" Target="../media/image583.png"/><Relationship Id="rId24" Type="http://schemas.openxmlformats.org/officeDocument/2006/relationships/image" Target="../media/image596.png"/><Relationship Id="rId5" Type="http://schemas.openxmlformats.org/officeDocument/2006/relationships/image" Target="../media/image577.png"/><Relationship Id="rId15" Type="http://schemas.openxmlformats.org/officeDocument/2006/relationships/image" Target="../media/image587.png"/><Relationship Id="rId23" Type="http://schemas.openxmlformats.org/officeDocument/2006/relationships/image" Target="../media/image595.png"/><Relationship Id="rId10" Type="http://schemas.openxmlformats.org/officeDocument/2006/relationships/image" Target="../media/image582.png"/><Relationship Id="rId19" Type="http://schemas.openxmlformats.org/officeDocument/2006/relationships/image" Target="../media/image591.png"/><Relationship Id="rId4" Type="http://schemas.openxmlformats.org/officeDocument/2006/relationships/image" Target="../media/image576.png"/><Relationship Id="rId9" Type="http://schemas.openxmlformats.org/officeDocument/2006/relationships/image" Target="../media/image581.png"/><Relationship Id="rId14" Type="http://schemas.openxmlformats.org/officeDocument/2006/relationships/image" Target="../media/image586.png"/><Relationship Id="rId22" Type="http://schemas.openxmlformats.org/officeDocument/2006/relationships/image" Target="../media/image59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13" Type="http://schemas.openxmlformats.org/officeDocument/2006/relationships/image" Target="../media/image607.png"/><Relationship Id="rId3" Type="http://schemas.openxmlformats.org/officeDocument/2006/relationships/image" Target="../media/image597.png"/><Relationship Id="rId7" Type="http://schemas.openxmlformats.org/officeDocument/2006/relationships/image" Target="../media/image601.png"/><Relationship Id="rId12" Type="http://schemas.openxmlformats.org/officeDocument/2006/relationships/image" Target="../media/image606.png"/><Relationship Id="rId17" Type="http://schemas.openxmlformats.org/officeDocument/2006/relationships/image" Target="../media/image574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6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0.png"/><Relationship Id="rId11" Type="http://schemas.openxmlformats.org/officeDocument/2006/relationships/image" Target="../media/image605.png"/><Relationship Id="rId5" Type="http://schemas.openxmlformats.org/officeDocument/2006/relationships/image" Target="../media/image599.png"/><Relationship Id="rId15" Type="http://schemas.openxmlformats.org/officeDocument/2006/relationships/image" Target="../media/image609.png"/><Relationship Id="rId10" Type="http://schemas.openxmlformats.org/officeDocument/2006/relationships/image" Target="../media/image604.png"/><Relationship Id="rId4" Type="http://schemas.openxmlformats.org/officeDocument/2006/relationships/image" Target="../media/image598.png"/><Relationship Id="rId9" Type="http://schemas.openxmlformats.org/officeDocument/2006/relationships/image" Target="../media/image603.png"/><Relationship Id="rId14" Type="http://schemas.openxmlformats.org/officeDocument/2006/relationships/image" Target="../media/image60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6.png"/><Relationship Id="rId3" Type="http://schemas.openxmlformats.org/officeDocument/2006/relationships/image" Target="../media/image611.png"/><Relationship Id="rId7" Type="http://schemas.openxmlformats.org/officeDocument/2006/relationships/image" Target="../media/image6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4.png"/><Relationship Id="rId11" Type="http://schemas.openxmlformats.org/officeDocument/2006/relationships/image" Target="../media/image574.png"/><Relationship Id="rId5" Type="http://schemas.openxmlformats.org/officeDocument/2006/relationships/image" Target="../media/image613.png"/><Relationship Id="rId10" Type="http://schemas.openxmlformats.org/officeDocument/2006/relationships/image" Target="../media/image618.png"/><Relationship Id="rId4" Type="http://schemas.openxmlformats.org/officeDocument/2006/relationships/image" Target="../media/image612.png"/><Relationship Id="rId9" Type="http://schemas.openxmlformats.org/officeDocument/2006/relationships/image" Target="../media/image6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3" Type="http://schemas.openxmlformats.org/officeDocument/2006/relationships/image" Target="../media/image619.png"/><Relationship Id="rId7" Type="http://schemas.openxmlformats.org/officeDocument/2006/relationships/image" Target="../media/image6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2.png"/><Relationship Id="rId11" Type="http://schemas.openxmlformats.org/officeDocument/2006/relationships/image" Target="../media/image574.png"/><Relationship Id="rId5" Type="http://schemas.openxmlformats.org/officeDocument/2006/relationships/image" Target="../media/image621.png"/><Relationship Id="rId10" Type="http://schemas.openxmlformats.org/officeDocument/2006/relationships/image" Target="../media/image626.png"/><Relationship Id="rId4" Type="http://schemas.openxmlformats.org/officeDocument/2006/relationships/image" Target="../media/image620.png"/><Relationship Id="rId9" Type="http://schemas.openxmlformats.org/officeDocument/2006/relationships/image" Target="../media/image6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13" Type="http://schemas.openxmlformats.org/officeDocument/2006/relationships/image" Target="../media/image637.png"/><Relationship Id="rId3" Type="http://schemas.openxmlformats.org/officeDocument/2006/relationships/image" Target="../media/image627.png"/><Relationship Id="rId7" Type="http://schemas.openxmlformats.org/officeDocument/2006/relationships/image" Target="../media/image631.png"/><Relationship Id="rId12" Type="http://schemas.openxmlformats.org/officeDocument/2006/relationships/image" Target="../media/image6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0.png"/><Relationship Id="rId11" Type="http://schemas.openxmlformats.org/officeDocument/2006/relationships/image" Target="../media/image635.png"/><Relationship Id="rId5" Type="http://schemas.openxmlformats.org/officeDocument/2006/relationships/image" Target="../media/image629.png"/><Relationship Id="rId15" Type="http://schemas.openxmlformats.org/officeDocument/2006/relationships/image" Target="../media/image574.png"/><Relationship Id="rId10" Type="http://schemas.openxmlformats.org/officeDocument/2006/relationships/image" Target="../media/image634.png"/><Relationship Id="rId4" Type="http://schemas.openxmlformats.org/officeDocument/2006/relationships/image" Target="../media/image628.png"/><Relationship Id="rId9" Type="http://schemas.openxmlformats.org/officeDocument/2006/relationships/image" Target="../media/image633.png"/><Relationship Id="rId14" Type="http://schemas.openxmlformats.org/officeDocument/2006/relationships/image" Target="../media/image6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4.png"/><Relationship Id="rId13" Type="http://schemas.openxmlformats.org/officeDocument/2006/relationships/image" Target="../media/image574.png"/><Relationship Id="rId3" Type="http://schemas.openxmlformats.org/officeDocument/2006/relationships/image" Target="../media/image639.png"/><Relationship Id="rId7" Type="http://schemas.openxmlformats.org/officeDocument/2006/relationships/image" Target="../media/image643.png"/><Relationship Id="rId12" Type="http://schemas.openxmlformats.org/officeDocument/2006/relationships/image" Target="../media/image6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2.png"/><Relationship Id="rId11" Type="http://schemas.openxmlformats.org/officeDocument/2006/relationships/image" Target="../media/image647.png"/><Relationship Id="rId5" Type="http://schemas.openxmlformats.org/officeDocument/2006/relationships/image" Target="../media/image641.png"/><Relationship Id="rId10" Type="http://schemas.openxmlformats.org/officeDocument/2006/relationships/image" Target="../media/image646.png"/><Relationship Id="rId4" Type="http://schemas.openxmlformats.org/officeDocument/2006/relationships/image" Target="../media/image640.png"/><Relationship Id="rId9" Type="http://schemas.openxmlformats.org/officeDocument/2006/relationships/image" Target="../media/image64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4.png"/><Relationship Id="rId3" Type="http://schemas.openxmlformats.org/officeDocument/2006/relationships/image" Target="../media/image649.png"/><Relationship Id="rId7" Type="http://schemas.openxmlformats.org/officeDocument/2006/relationships/image" Target="../media/image653.png"/><Relationship Id="rId12" Type="http://schemas.openxmlformats.org/officeDocument/2006/relationships/image" Target="../media/image6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2.png"/><Relationship Id="rId11" Type="http://schemas.openxmlformats.org/officeDocument/2006/relationships/image" Target="../media/image656.png"/><Relationship Id="rId5" Type="http://schemas.openxmlformats.org/officeDocument/2006/relationships/image" Target="../media/image651.png"/><Relationship Id="rId10" Type="http://schemas.openxmlformats.org/officeDocument/2006/relationships/image" Target="../media/image655.png"/><Relationship Id="rId4" Type="http://schemas.openxmlformats.org/officeDocument/2006/relationships/image" Target="../media/image650.png"/><Relationship Id="rId9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3.png"/><Relationship Id="rId13" Type="http://schemas.openxmlformats.org/officeDocument/2006/relationships/image" Target="../media/image668.png"/><Relationship Id="rId3" Type="http://schemas.openxmlformats.org/officeDocument/2006/relationships/image" Target="../media/image658.png"/><Relationship Id="rId7" Type="http://schemas.openxmlformats.org/officeDocument/2006/relationships/image" Target="../media/image662.png"/><Relationship Id="rId12" Type="http://schemas.openxmlformats.org/officeDocument/2006/relationships/image" Target="../media/image667.png"/><Relationship Id="rId17" Type="http://schemas.openxmlformats.org/officeDocument/2006/relationships/image" Target="../media/image67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6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1.png"/><Relationship Id="rId11" Type="http://schemas.openxmlformats.org/officeDocument/2006/relationships/image" Target="../media/image666.png"/><Relationship Id="rId5" Type="http://schemas.openxmlformats.org/officeDocument/2006/relationships/image" Target="../media/image660.png"/><Relationship Id="rId15" Type="http://schemas.openxmlformats.org/officeDocument/2006/relationships/image" Target="../media/image670.png"/><Relationship Id="rId10" Type="http://schemas.openxmlformats.org/officeDocument/2006/relationships/image" Target="../media/image665.png"/><Relationship Id="rId4" Type="http://schemas.openxmlformats.org/officeDocument/2006/relationships/image" Target="../media/image659.png"/><Relationship Id="rId9" Type="http://schemas.openxmlformats.org/officeDocument/2006/relationships/image" Target="../media/image664.png"/><Relationship Id="rId14" Type="http://schemas.openxmlformats.org/officeDocument/2006/relationships/image" Target="../media/image6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7.png"/><Relationship Id="rId13" Type="http://schemas.openxmlformats.org/officeDocument/2006/relationships/image" Target="../media/image682.png"/><Relationship Id="rId3" Type="http://schemas.openxmlformats.org/officeDocument/2006/relationships/image" Target="../media/image672.png"/><Relationship Id="rId7" Type="http://schemas.openxmlformats.org/officeDocument/2006/relationships/image" Target="../media/image676.png"/><Relationship Id="rId12" Type="http://schemas.openxmlformats.org/officeDocument/2006/relationships/image" Target="../media/image6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5.png"/><Relationship Id="rId11" Type="http://schemas.openxmlformats.org/officeDocument/2006/relationships/image" Target="../media/image680.png"/><Relationship Id="rId5" Type="http://schemas.openxmlformats.org/officeDocument/2006/relationships/image" Target="../media/image674.png"/><Relationship Id="rId10" Type="http://schemas.openxmlformats.org/officeDocument/2006/relationships/image" Target="../media/image679.png"/><Relationship Id="rId4" Type="http://schemas.openxmlformats.org/officeDocument/2006/relationships/image" Target="../media/image673.png"/><Relationship Id="rId9" Type="http://schemas.openxmlformats.org/officeDocument/2006/relationships/image" Target="../media/image67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8.png"/><Relationship Id="rId13" Type="http://schemas.openxmlformats.org/officeDocument/2006/relationships/image" Target="../media/image693.png"/><Relationship Id="rId18" Type="http://schemas.openxmlformats.org/officeDocument/2006/relationships/image" Target="../media/image698.png"/><Relationship Id="rId26" Type="http://schemas.openxmlformats.org/officeDocument/2006/relationships/image" Target="../media/image706.png"/><Relationship Id="rId3" Type="http://schemas.openxmlformats.org/officeDocument/2006/relationships/image" Target="../media/image683.png"/><Relationship Id="rId21" Type="http://schemas.openxmlformats.org/officeDocument/2006/relationships/image" Target="../media/image701.png"/><Relationship Id="rId7" Type="http://schemas.openxmlformats.org/officeDocument/2006/relationships/image" Target="../media/image687.png"/><Relationship Id="rId12" Type="http://schemas.openxmlformats.org/officeDocument/2006/relationships/image" Target="../media/image692.png"/><Relationship Id="rId17" Type="http://schemas.openxmlformats.org/officeDocument/2006/relationships/image" Target="../media/image697.png"/><Relationship Id="rId25" Type="http://schemas.openxmlformats.org/officeDocument/2006/relationships/image" Target="../media/image705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696.png"/><Relationship Id="rId20" Type="http://schemas.openxmlformats.org/officeDocument/2006/relationships/image" Target="../media/image700.png"/><Relationship Id="rId29" Type="http://schemas.openxmlformats.org/officeDocument/2006/relationships/image" Target="../media/image7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6.png"/><Relationship Id="rId11" Type="http://schemas.openxmlformats.org/officeDocument/2006/relationships/image" Target="../media/image691.png"/><Relationship Id="rId24" Type="http://schemas.openxmlformats.org/officeDocument/2006/relationships/image" Target="../media/image704.png"/><Relationship Id="rId5" Type="http://schemas.openxmlformats.org/officeDocument/2006/relationships/image" Target="../media/image685.png"/><Relationship Id="rId15" Type="http://schemas.openxmlformats.org/officeDocument/2006/relationships/image" Target="../media/image695.png"/><Relationship Id="rId23" Type="http://schemas.openxmlformats.org/officeDocument/2006/relationships/image" Target="../media/image703.png"/><Relationship Id="rId28" Type="http://schemas.openxmlformats.org/officeDocument/2006/relationships/image" Target="../media/image708.png"/><Relationship Id="rId10" Type="http://schemas.openxmlformats.org/officeDocument/2006/relationships/image" Target="../media/image690.png"/><Relationship Id="rId19" Type="http://schemas.openxmlformats.org/officeDocument/2006/relationships/image" Target="../media/image699.png"/><Relationship Id="rId31" Type="http://schemas.openxmlformats.org/officeDocument/2006/relationships/image" Target="../media/image711.png"/><Relationship Id="rId4" Type="http://schemas.openxmlformats.org/officeDocument/2006/relationships/image" Target="../media/image684.png"/><Relationship Id="rId9" Type="http://schemas.openxmlformats.org/officeDocument/2006/relationships/image" Target="../media/image689.png"/><Relationship Id="rId14" Type="http://schemas.openxmlformats.org/officeDocument/2006/relationships/image" Target="../media/image694.png"/><Relationship Id="rId22" Type="http://schemas.openxmlformats.org/officeDocument/2006/relationships/image" Target="../media/image702.png"/><Relationship Id="rId27" Type="http://schemas.openxmlformats.org/officeDocument/2006/relationships/image" Target="../media/image707.png"/><Relationship Id="rId30" Type="http://schemas.openxmlformats.org/officeDocument/2006/relationships/image" Target="../media/image7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7.png"/><Relationship Id="rId13" Type="http://schemas.openxmlformats.org/officeDocument/2006/relationships/image" Target="../media/image722.png"/><Relationship Id="rId18" Type="http://schemas.openxmlformats.org/officeDocument/2006/relationships/image" Target="../media/image727.png"/><Relationship Id="rId3" Type="http://schemas.openxmlformats.org/officeDocument/2006/relationships/image" Target="../media/image712.png"/><Relationship Id="rId7" Type="http://schemas.openxmlformats.org/officeDocument/2006/relationships/image" Target="../media/image716.png"/><Relationship Id="rId12" Type="http://schemas.openxmlformats.org/officeDocument/2006/relationships/image" Target="../media/image721.png"/><Relationship Id="rId17" Type="http://schemas.openxmlformats.org/officeDocument/2006/relationships/image" Target="../media/image726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7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5.png"/><Relationship Id="rId11" Type="http://schemas.openxmlformats.org/officeDocument/2006/relationships/image" Target="../media/image720.png"/><Relationship Id="rId5" Type="http://schemas.openxmlformats.org/officeDocument/2006/relationships/image" Target="../media/image714.png"/><Relationship Id="rId15" Type="http://schemas.openxmlformats.org/officeDocument/2006/relationships/image" Target="../media/image724.png"/><Relationship Id="rId10" Type="http://schemas.openxmlformats.org/officeDocument/2006/relationships/image" Target="../media/image719.png"/><Relationship Id="rId19" Type="http://schemas.openxmlformats.org/officeDocument/2006/relationships/image" Target="../media/image683.png"/><Relationship Id="rId4" Type="http://schemas.openxmlformats.org/officeDocument/2006/relationships/image" Target="../media/image713.png"/><Relationship Id="rId9" Type="http://schemas.openxmlformats.org/officeDocument/2006/relationships/image" Target="../media/image718.png"/><Relationship Id="rId14" Type="http://schemas.openxmlformats.org/officeDocument/2006/relationships/image" Target="../media/image72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3.png"/><Relationship Id="rId13" Type="http://schemas.openxmlformats.org/officeDocument/2006/relationships/image" Target="../media/image738.png"/><Relationship Id="rId18" Type="http://schemas.openxmlformats.org/officeDocument/2006/relationships/image" Target="../media/image743.png"/><Relationship Id="rId26" Type="http://schemas.openxmlformats.org/officeDocument/2006/relationships/image" Target="../media/image751.png"/><Relationship Id="rId3" Type="http://schemas.openxmlformats.org/officeDocument/2006/relationships/image" Target="../media/image728.png"/><Relationship Id="rId21" Type="http://schemas.openxmlformats.org/officeDocument/2006/relationships/image" Target="../media/image746.png"/><Relationship Id="rId7" Type="http://schemas.openxmlformats.org/officeDocument/2006/relationships/image" Target="../media/image732.png"/><Relationship Id="rId12" Type="http://schemas.openxmlformats.org/officeDocument/2006/relationships/image" Target="../media/image737.png"/><Relationship Id="rId17" Type="http://schemas.openxmlformats.org/officeDocument/2006/relationships/image" Target="../media/image742.png"/><Relationship Id="rId25" Type="http://schemas.openxmlformats.org/officeDocument/2006/relationships/image" Target="../media/image750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741.png"/><Relationship Id="rId20" Type="http://schemas.openxmlformats.org/officeDocument/2006/relationships/image" Target="../media/image7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1.png"/><Relationship Id="rId11" Type="http://schemas.openxmlformats.org/officeDocument/2006/relationships/image" Target="../media/image736.png"/><Relationship Id="rId24" Type="http://schemas.openxmlformats.org/officeDocument/2006/relationships/image" Target="../media/image749.png"/><Relationship Id="rId5" Type="http://schemas.openxmlformats.org/officeDocument/2006/relationships/image" Target="../media/image730.png"/><Relationship Id="rId15" Type="http://schemas.openxmlformats.org/officeDocument/2006/relationships/image" Target="../media/image740.png"/><Relationship Id="rId23" Type="http://schemas.openxmlformats.org/officeDocument/2006/relationships/image" Target="../media/image748.png"/><Relationship Id="rId10" Type="http://schemas.openxmlformats.org/officeDocument/2006/relationships/image" Target="../media/image735.png"/><Relationship Id="rId19" Type="http://schemas.openxmlformats.org/officeDocument/2006/relationships/image" Target="../media/image744.png"/><Relationship Id="rId4" Type="http://schemas.openxmlformats.org/officeDocument/2006/relationships/image" Target="../media/image729.png"/><Relationship Id="rId9" Type="http://schemas.openxmlformats.org/officeDocument/2006/relationships/image" Target="../media/image734.png"/><Relationship Id="rId14" Type="http://schemas.openxmlformats.org/officeDocument/2006/relationships/image" Target="../media/image739.png"/><Relationship Id="rId22" Type="http://schemas.openxmlformats.org/officeDocument/2006/relationships/image" Target="../media/image747.png"/><Relationship Id="rId27" Type="http://schemas.openxmlformats.org/officeDocument/2006/relationships/image" Target="../media/image75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8.png"/><Relationship Id="rId13" Type="http://schemas.openxmlformats.org/officeDocument/2006/relationships/image" Target="../media/image763.png"/><Relationship Id="rId3" Type="http://schemas.openxmlformats.org/officeDocument/2006/relationships/image" Target="../media/image753.png"/><Relationship Id="rId7" Type="http://schemas.openxmlformats.org/officeDocument/2006/relationships/image" Target="../media/image757.png"/><Relationship Id="rId12" Type="http://schemas.openxmlformats.org/officeDocument/2006/relationships/image" Target="../media/image7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6.png"/><Relationship Id="rId11" Type="http://schemas.openxmlformats.org/officeDocument/2006/relationships/image" Target="../media/image761.png"/><Relationship Id="rId5" Type="http://schemas.openxmlformats.org/officeDocument/2006/relationships/image" Target="../media/image755.png"/><Relationship Id="rId15" Type="http://schemas.openxmlformats.org/officeDocument/2006/relationships/image" Target="../media/image728.png"/><Relationship Id="rId10" Type="http://schemas.openxmlformats.org/officeDocument/2006/relationships/image" Target="../media/image760.png"/><Relationship Id="rId4" Type="http://schemas.openxmlformats.org/officeDocument/2006/relationships/image" Target="../media/image754.png"/><Relationship Id="rId9" Type="http://schemas.openxmlformats.org/officeDocument/2006/relationships/image" Target="../media/image759.png"/><Relationship Id="rId14" Type="http://schemas.openxmlformats.org/officeDocument/2006/relationships/image" Target="../media/image76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775.png"/><Relationship Id="rId3" Type="http://schemas.openxmlformats.org/officeDocument/2006/relationships/image" Target="../media/image765.png"/><Relationship Id="rId7" Type="http://schemas.openxmlformats.org/officeDocument/2006/relationships/image" Target="../media/image769.png"/><Relationship Id="rId12" Type="http://schemas.openxmlformats.org/officeDocument/2006/relationships/image" Target="../media/image77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8.png"/><Relationship Id="rId11" Type="http://schemas.openxmlformats.org/officeDocument/2006/relationships/image" Target="../media/image773.png"/><Relationship Id="rId5" Type="http://schemas.openxmlformats.org/officeDocument/2006/relationships/image" Target="../media/image767.png"/><Relationship Id="rId15" Type="http://schemas.openxmlformats.org/officeDocument/2006/relationships/image" Target="../media/image777.png"/><Relationship Id="rId10" Type="http://schemas.openxmlformats.org/officeDocument/2006/relationships/image" Target="../media/image772.png"/><Relationship Id="rId4" Type="http://schemas.openxmlformats.org/officeDocument/2006/relationships/image" Target="../media/image766.png"/><Relationship Id="rId9" Type="http://schemas.openxmlformats.org/officeDocument/2006/relationships/image" Target="../media/image771.png"/><Relationship Id="rId14" Type="http://schemas.openxmlformats.org/officeDocument/2006/relationships/image" Target="../media/image77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3.png"/><Relationship Id="rId3" Type="http://schemas.openxmlformats.org/officeDocument/2006/relationships/image" Target="../media/image778.png"/><Relationship Id="rId7" Type="http://schemas.openxmlformats.org/officeDocument/2006/relationships/image" Target="../media/image7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1.png"/><Relationship Id="rId5" Type="http://schemas.openxmlformats.org/officeDocument/2006/relationships/image" Target="../media/image780.png"/><Relationship Id="rId4" Type="http://schemas.openxmlformats.org/officeDocument/2006/relationships/image" Target="../media/image779.png"/><Relationship Id="rId9" Type="http://schemas.openxmlformats.org/officeDocument/2006/relationships/image" Target="../media/image7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9.png"/><Relationship Id="rId13" Type="http://schemas.openxmlformats.org/officeDocument/2006/relationships/image" Target="../media/image794.png"/><Relationship Id="rId3" Type="http://schemas.openxmlformats.org/officeDocument/2006/relationships/image" Target="../media/image784.png"/><Relationship Id="rId7" Type="http://schemas.openxmlformats.org/officeDocument/2006/relationships/image" Target="../media/image788.png"/><Relationship Id="rId12" Type="http://schemas.openxmlformats.org/officeDocument/2006/relationships/image" Target="../media/image7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7.png"/><Relationship Id="rId11" Type="http://schemas.openxmlformats.org/officeDocument/2006/relationships/image" Target="../media/image792.png"/><Relationship Id="rId5" Type="http://schemas.openxmlformats.org/officeDocument/2006/relationships/image" Target="../media/image786.png"/><Relationship Id="rId15" Type="http://schemas.openxmlformats.org/officeDocument/2006/relationships/image" Target="../media/image796.png"/><Relationship Id="rId10" Type="http://schemas.openxmlformats.org/officeDocument/2006/relationships/image" Target="../media/image791.png"/><Relationship Id="rId4" Type="http://schemas.openxmlformats.org/officeDocument/2006/relationships/image" Target="../media/image785.png"/><Relationship Id="rId9" Type="http://schemas.openxmlformats.org/officeDocument/2006/relationships/image" Target="../media/image790.png"/><Relationship Id="rId14" Type="http://schemas.openxmlformats.org/officeDocument/2006/relationships/image" Target="../media/image7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2.png"/><Relationship Id="rId3" Type="http://schemas.openxmlformats.org/officeDocument/2006/relationships/image" Target="../media/image797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0.png"/><Relationship Id="rId11" Type="http://schemas.openxmlformats.org/officeDocument/2006/relationships/image" Target="../media/image805.png"/><Relationship Id="rId5" Type="http://schemas.openxmlformats.org/officeDocument/2006/relationships/image" Target="../media/image799.png"/><Relationship Id="rId10" Type="http://schemas.openxmlformats.org/officeDocument/2006/relationships/image" Target="../media/image804.png"/><Relationship Id="rId4" Type="http://schemas.openxmlformats.org/officeDocument/2006/relationships/image" Target="../media/image798.png"/><Relationship Id="rId9" Type="http://schemas.openxmlformats.org/officeDocument/2006/relationships/image" Target="../media/image80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1.png"/><Relationship Id="rId13" Type="http://schemas.openxmlformats.org/officeDocument/2006/relationships/image" Target="../media/image816.png"/><Relationship Id="rId18" Type="http://schemas.openxmlformats.org/officeDocument/2006/relationships/image" Target="../media/image821.png"/><Relationship Id="rId3" Type="http://schemas.openxmlformats.org/officeDocument/2006/relationships/image" Target="../media/image806.png"/><Relationship Id="rId21" Type="http://schemas.openxmlformats.org/officeDocument/2006/relationships/image" Target="../media/image824.png"/><Relationship Id="rId7" Type="http://schemas.openxmlformats.org/officeDocument/2006/relationships/image" Target="../media/image810.png"/><Relationship Id="rId12" Type="http://schemas.openxmlformats.org/officeDocument/2006/relationships/image" Target="../media/image815.png"/><Relationship Id="rId17" Type="http://schemas.openxmlformats.org/officeDocument/2006/relationships/image" Target="../media/image820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819.png"/><Relationship Id="rId20" Type="http://schemas.openxmlformats.org/officeDocument/2006/relationships/image" Target="../media/image8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9.png"/><Relationship Id="rId11" Type="http://schemas.openxmlformats.org/officeDocument/2006/relationships/image" Target="../media/image814.png"/><Relationship Id="rId5" Type="http://schemas.openxmlformats.org/officeDocument/2006/relationships/image" Target="../media/image808.png"/><Relationship Id="rId15" Type="http://schemas.openxmlformats.org/officeDocument/2006/relationships/image" Target="../media/image818.png"/><Relationship Id="rId10" Type="http://schemas.openxmlformats.org/officeDocument/2006/relationships/image" Target="../media/image813.png"/><Relationship Id="rId19" Type="http://schemas.openxmlformats.org/officeDocument/2006/relationships/image" Target="../media/image822.png"/><Relationship Id="rId4" Type="http://schemas.openxmlformats.org/officeDocument/2006/relationships/image" Target="../media/image807.png"/><Relationship Id="rId9" Type="http://schemas.openxmlformats.org/officeDocument/2006/relationships/image" Target="../media/image812.png"/><Relationship Id="rId14" Type="http://schemas.openxmlformats.org/officeDocument/2006/relationships/image" Target="../media/image8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13" Type="http://schemas.openxmlformats.org/officeDocument/2006/relationships/image" Target="../media/image835.png"/><Relationship Id="rId3" Type="http://schemas.openxmlformats.org/officeDocument/2006/relationships/image" Target="../media/image825.png"/><Relationship Id="rId7" Type="http://schemas.openxmlformats.org/officeDocument/2006/relationships/image" Target="../media/image829.png"/><Relationship Id="rId12" Type="http://schemas.openxmlformats.org/officeDocument/2006/relationships/image" Target="../media/image83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8.png"/><Relationship Id="rId11" Type="http://schemas.openxmlformats.org/officeDocument/2006/relationships/image" Target="../media/image833.png"/><Relationship Id="rId5" Type="http://schemas.openxmlformats.org/officeDocument/2006/relationships/image" Target="../media/image827.png"/><Relationship Id="rId10" Type="http://schemas.openxmlformats.org/officeDocument/2006/relationships/image" Target="../media/image832.png"/><Relationship Id="rId4" Type="http://schemas.openxmlformats.org/officeDocument/2006/relationships/image" Target="../media/image826.png"/><Relationship Id="rId9" Type="http://schemas.openxmlformats.org/officeDocument/2006/relationships/image" Target="../media/image831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1.png"/><Relationship Id="rId13" Type="http://schemas.openxmlformats.org/officeDocument/2006/relationships/image" Target="../media/image846.png"/><Relationship Id="rId3" Type="http://schemas.openxmlformats.org/officeDocument/2006/relationships/image" Target="../media/image836.png"/><Relationship Id="rId7" Type="http://schemas.openxmlformats.org/officeDocument/2006/relationships/image" Target="../media/image840.png"/><Relationship Id="rId12" Type="http://schemas.openxmlformats.org/officeDocument/2006/relationships/image" Target="../media/image84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9.png"/><Relationship Id="rId11" Type="http://schemas.openxmlformats.org/officeDocument/2006/relationships/image" Target="../media/image844.png"/><Relationship Id="rId5" Type="http://schemas.openxmlformats.org/officeDocument/2006/relationships/image" Target="../media/image838.png"/><Relationship Id="rId15" Type="http://schemas.openxmlformats.org/officeDocument/2006/relationships/image" Target="../media/image848.png"/><Relationship Id="rId10" Type="http://schemas.openxmlformats.org/officeDocument/2006/relationships/image" Target="../media/image843.png"/><Relationship Id="rId4" Type="http://schemas.openxmlformats.org/officeDocument/2006/relationships/image" Target="../media/image837.png"/><Relationship Id="rId9" Type="http://schemas.openxmlformats.org/officeDocument/2006/relationships/image" Target="../media/image842.png"/><Relationship Id="rId14" Type="http://schemas.openxmlformats.org/officeDocument/2006/relationships/image" Target="../media/image84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4.png"/><Relationship Id="rId13" Type="http://schemas.openxmlformats.org/officeDocument/2006/relationships/image" Target="../media/image859.png"/><Relationship Id="rId18" Type="http://schemas.openxmlformats.org/officeDocument/2006/relationships/image" Target="../media/image864.png"/><Relationship Id="rId3" Type="http://schemas.openxmlformats.org/officeDocument/2006/relationships/image" Target="../media/image849.png"/><Relationship Id="rId7" Type="http://schemas.openxmlformats.org/officeDocument/2006/relationships/image" Target="../media/image853.png"/><Relationship Id="rId12" Type="http://schemas.openxmlformats.org/officeDocument/2006/relationships/image" Target="../media/image858.png"/><Relationship Id="rId17" Type="http://schemas.openxmlformats.org/officeDocument/2006/relationships/image" Target="../media/image863.png"/><Relationship Id="rId2" Type="http://schemas.openxmlformats.org/officeDocument/2006/relationships/notesSlide" Target="../notesSlides/notesSlide60.xml"/><Relationship Id="rId16" Type="http://schemas.openxmlformats.org/officeDocument/2006/relationships/image" Target="../media/image8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2.png"/><Relationship Id="rId11" Type="http://schemas.openxmlformats.org/officeDocument/2006/relationships/image" Target="../media/image857.png"/><Relationship Id="rId5" Type="http://schemas.openxmlformats.org/officeDocument/2006/relationships/image" Target="../media/image851.png"/><Relationship Id="rId15" Type="http://schemas.openxmlformats.org/officeDocument/2006/relationships/image" Target="../media/image861.png"/><Relationship Id="rId10" Type="http://schemas.openxmlformats.org/officeDocument/2006/relationships/image" Target="../media/image856.png"/><Relationship Id="rId19" Type="http://schemas.openxmlformats.org/officeDocument/2006/relationships/image" Target="../media/image865.png"/><Relationship Id="rId4" Type="http://schemas.openxmlformats.org/officeDocument/2006/relationships/image" Target="../media/image850.png"/><Relationship Id="rId9" Type="http://schemas.openxmlformats.org/officeDocument/2006/relationships/image" Target="../media/image855.png"/><Relationship Id="rId14" Type="http://schemas.openxmlformats.org/officeDocument/2006/relationships/image" Target="../media/image86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1.png"/><Relationship Id="rId13" Type="http://schemas.openxmlformats.org/officeDocument/2006/relationships/image" Target="../media/image876.png"/><Relationship Id="rId3" Type="http://schemas.openxmlformats.org/officeDocument/2006/relationships/image" Target="../media/image866.png"/><Relationship Id="rId7" Type="http://schemas.openxmlformats.org/officeDocument/2006/relationships/image" Target="../media/image870.png"/><Relationship Id="rId12" Type="http://schemas.openxmlformats.org/officeDocument/2006/relationships/image" Target="../media/image87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9.png"/><Relationship Id="rId11" Type="http://schemas.openxmlformats.org/officeDocument/2006/relationships/image" Target="../media/image874.png"/><Relationship Id="rId5" Type="http://schemas.openxmlformats.org/officeDocument/2006/relationships/image" Target="../media/image868.png"/><Relationship Id="rId15" Type="http://schemas.openxmlformats.org/officeDocument/2006/relationships/image" Target="../media/image865.png"/><Relationship Id="rId10" Type="http://schemas.openxmlformats.org/officeDocument/2006/relationships/image" Target="../media/image873.png"/><Relationship Id="rId4" Type="http://schemas.openxmlformats.org/officeDocument/2006/relationships/image" Target="../media/image867.png"/><Relationship Id="rId9" Type="http://schemas.openxmlformats.org/officeDocument/2006/relationships/image" Target="../media/image872.png"/><Relationship Id="rId14" Type="http://schemas.openxmlformats.org/officeDocument/2006/relationships/image" Target="../media/image87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3.png"/><Relationship Id="rId13" Type="http://schemas.openxmlformats.org/officeDocument/2006/relationships/image" Target="../media/image865.png"/><Relationship Id="rId3" Type="http://schemas.openxmlformats.org/officeDocument/2006/relationships/image" Target="../media/image878.png"/><Relationship Id="rId7" Type="http://schemas.openxmlformats.org/officeDocument/2006/relationships/image" Target="../media/image882.png"/><Relationship Id="rId12" Type="http://schemas.openxmlformats.org/officeDocument/2006/relationships/image" Target="../media/image88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1.png"/><Relationship Id="rId11" Type="http://schemas.openxmlformats.org/officeDocument/2006/relationships/image" Target="../media/image886.png"/><Relationship Id="rId5" Type="http://schemas.openxmlformats.org/officeDocument/2006/relationships/image" Target="../media/image880.png"/><Relationship Id="rId10" Type="http://schemas.openxmlformats.org/officeDocument/2006/relationships/image" Target="../media/image885.png"/><Relationship Id="rId4" Type="http://schemas.openxmlformats.org/officeDocument/2006/relationships/image" Target="../media/image879.png"/><Relationship Id="rId9" Type="http://schemas.openxmlformats.org/officeDocument/2006/relationships/image" Target="../media/image88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3.png"/><Relationship Id="rId13" Type="http://schemas.openxmlformats.org/officeDocument/2006/relationships/image" Target="../media/image898.png"/><Relationship Id="rId3" Type="http://schemas.openxmlformats.org/officeDocument/2006/relationships/image" Target="../media/image888.png"/><Relationship Id="rId7" Type="http://schemas.openxmlformats.org/officeDocument/2006/relationships/image" Target="../media/image892.png"/><Relationship Id="rId12" Type="http://schemas.openxmlformats.org/officeDocument/2006/relationships/image" Target="../media/image89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1.png"/><Relationship Id="rId11" Type="http://schemas.openxmlformats.org/officeDocument/2006/relationships/image" Target="../media/image896.png"/><Relationship Id="rId5" Type="http://schemas.openxmlformats.org/officeDocument/2006/relationships/image" Target="../media/image890.png"/><Relationship Id="rId15" Type="http://schemas.openxmlformats.org/officeDocument/2006/relationships/image" Target="../media/image900.png"/><Relationship Id="rId10" Type="http://schemas.openxmlformats.org/officeDocument/2006/relationships/image" Target="../media/image895.png"/><Relationship Id="rId4" Type="http://schemas.openxmlformats.org/officeDocument/2006/relationships/image" Target="../media/image889.png"/><Relationship Id="rId9" Type="http://schemas.openxmlformats.org/officeDocument/2006/relationships/image" Target="../media/image894.png"/><Relationship Id="rId14" Type="http://schemas.openxmlformats.org/officeDocument/2006/relationships/image" Target="../media/image89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6.png"/><Relationship Id="rId13" Type="http://schemas.openxmlformats.org/officeDocument/2006/relationships/image" Target="../media/image911.png"/><Relationship Id="rId18" Type="http://schemas.openxmlformats.org/officeDocument/2006/relationships/image" Target="../media/image916.png"/><Relationship Id="rId3" Type="http://schemas.openxmlformats.org/officeDocument/2006/relationships/image" Target="../media/image901.png"/><Relationship Id="rId7" Type="http://schemas.openxmlformats.org/officeDocument/2006/relationships/image" Target="../media/image905.png"/><Relationship Id="rId12" Type="http://schemas.openxmlformats.org/officeDocument/2006/relationships/image" Target="../media/image910.png"/><Relationship Id="rId17" Type="http://schemas.openxmlformats.org/officeDocument/2006/relationships/image" Target="../media/image915.png"/><Relationship Id="rId2" Type="http://schemas.openxmlformats.org/officeDocument/2006/relationships/notesSlide" Target="../notesSlides/notesSlide64.xml"/><Relationship Id="rId16" Type="http://schemas.openxmlformats.org/officeDocument/2006/relationships/image" Target="../media/image9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4.png"/><Relationship Id="rId11" Type="http://schemas.openxmlformats.org/officeDocument/2006/relationships/image" Target="../media/image909.png"/><Relationship Id="rId5" Type="http://schemas.openxmlformats.org/officeDocument/2006/relationships/image" Target="../media/image903.png"/><Relationship Id="rId15" Type="http://schemas.openxmlformats.org/officeDocument/2006/relationships/image" Target="../media/image913.png"/><Relationship Id="rId10" Type="http://schemas.openxmlformats.org/officeDocument/2006/relationships/image" Target="../media/image908.png"/><Relationship Id="rId19" Type="http://schemas.openxmlformats.org/officeDocument/2006/relationships/image" Target="../media/image917.png"/><Relationship Id="rId4" Type="http://schemas.openxmlformats.org/officeDocument/2006/relationships/image" Target="../media/image902.png"/><Relationship Id="rId9" Type="http://schemas.openxmlformats.org/officeDocument/2006/relationships/image" Target="../media/image907.png"/><Relationship Id="rId14" Type="http://schemas.openxmlformats.org/officeDocument/2006/relationships/image" Target="../media/image91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3.png"/><Relationship Id="rId13" Type="http://schemas.openxmlformats.org/officeDocument/2006/relationships/image" Target="../media/image928.png"/><Relationship Id="rId3" Type="http://schemas.openxmlformats.org/officeDocument/2006/relationships/image" Target="../media/image918.png"/><Relationship Id="rId7" Type="http://schemas.openxmlformats.org/officeDocument/2006/relationships/image" Target="../media/image922.png"/><Relationship Id="rId12" Type="http://schemas.openxmlformats.org/officeDocument/2006/relationships/image" Target="../media/image927.png"/><Relationship Id="rId17" Type="http://schemas.openxmlformats.org/officeDocument/2006/relationships/image" Target="../media/image932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9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1.png"/><Relationship Id="rId11" Type="http://schemas.openxmlformats.org/officeDocument/2006/relationships/image" Target="../media/image926.png"/><Relationship Id="rId5" Type="http://schemas.openxmlformats.org/officeDocument/2006/relationships/image" Target="../media/image920.png"/><Relationship Id="rId15" Type="http://schemas.openxmlformats.org/officeDocument/2006/relationships/image" Target="../media/image930.png"/><Relationship Id="rId10" Type="http://schemas.openxmlformats.org/officeDocument/2006/relationships/image" Target="../media/image925.png"/><Relationship Id="rId4" Type="http://schemas.openxmlformats.org/officeDocument/2006/relationships/image" Target="../media/image919.png"/><Relationship Id="rId9" Type="http://schemas.openxmlformats.org/officeDocument/2006/relationships/image" Target="../media/image924.png"/><Relationship Id="rId14" Type="http://schemas.openxmlformats.org/officeDocument/2006/relationships/image" Target="../media/image92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8.png"/><Relationship Id="rId13" Type="http://schemas.openxmlformats.org/officeDocument/2006/relationships/image" Target="../media/image943.png"/><Relationship Id="rId3" Type="http://schemas.openxmlformats.org/officeDocument/2006/relationships/image" Target="../media/image933.png"/><Relationship Id="rId7" Type="http://schemas.openxmlformats.org/officeDocument/2006/relationships/image" Target="../media/image937.png"/><Relationship Id="rId12" Type="http://schemas.openxmlformats.org/officeDocument/2006/relationships/image" Target="../media/image94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6.png"/><Relationship Id="rId11" Type="http://schemas.openxmlformats.org/officeDocument/2006/relationships/image" Target="../media/image941.png"/><Relationship Id="rId5" Type="http://schemas.openxmlformats.org/officeDocument/2006/relationships/image" Target="../media/image935.png"/><Relationship Id="rId10" Type="http://schemas.openxmlformats.org/officeDocument/2006/relationships/image" Target="../media/image940.png"/><Relationship Id="rId4" Type="http://schemas.openxmlformats.org/officeDocument/2006/relationships/image" Target="../media/image934.png"/><Relationship Id="rId9" Type="http://schemas.openxmlformats.org/officeDocument/2006/relationships/image" Target="../media/image93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9.png"/><Relationship Id="rId3" Type="http://schemas.openxmlformats.org/officeDocument/2006/relationships/image" Target="../media/image944.png"/><Relationship Id="rId7" Type="http://schemas.openxmlformats.org/officeDocument/2006/relationships/image" Target="../media/image948.png"/><Relationship Id="rId12" Type="http://schemas.openxmlformats.org/officeDocument/2006/relationships/image" Target="../media/image95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7.png"/><Relationship Id="rId11" Type="http://schemas.openxmlformats.org/officeDocument/2006/relationships/image" Target="../media/image952.png"/><Relationship Id="rId5" Type="http://schemas.openxmlformats.org/officeDocument/2006/relationships/image" Target="../media/image946.png"/><Relationship Id="rId10" Type="http://schemas.openxmlformats.org/officeDocument/2006/relationships/image" Target="../media/image951.png"/><Relationship Id="rId4" Type="http://schemas.openxmlformats.org/officeDocument/2006/relationships/image" Target="../media/image945.png"/><Relationship Id="rId9" Type="http://schemas.openxmlformats.org/officeDocument/2006/relationships/image" Target="../media/image9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21" Type="http://schemas.openxmlformats.org/officeDocument/2006/relationships/image" Target="../media/image101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54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443637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 sz="1000">
              <a:solidFill>
                <a:srgbClr val="006CB5"/>
              </a:solidFill>
            </a:endParaRPr>
          </a:p>
        </p:txBody>
      </p:sp>
      <p:pic>
        <p:nvPicPr>
          <p:cNvPr id="4" name="Picture 3" descr="A colorful drops of paint&#10;&#10;Description automatically generated">
            <a:extLst>
              <a:ext uri="{FF2B5EF4-FFF2-40B4-BE49-F238E27FC236}">
                <a16:creationId xmlns:a16="http://schemas.microsoft.com/office/drawing/2014/main" id="{44DA8A7F-3BEF-264C-00F1-74AC7F6D4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17" y="143032"/>
            <a:ext cx="9558983" cy="6498378"/>
          </a:xfrm>
          <a:prstGeom prst="rect">
            <a:avLst/>
          </a:prstGeom>
        </p:spPr>
      </p:pic>
      <p:sp>
        <p:nvSpPr>
          <p:cNvPr id="24" name="object 24"/>
          <p:cNvSpPr txBox="1">
            <a:spLocks noGrp="1"/>
          </p:cNvSpPr>
          <p:nvPr>
            <p:ph type="title" idx="4294967295"/>
          </p:nvPr>
        </p:nvSpPr>
        <p:spPr>
          <a:xfrm>
            <a:off x="735013" y="6243624"/>
            <a:ext cx="4872434" cy="315792"/>
          </a:xfrm>
          <a:prstGeom prst="rect">
            <a:avLst/>
          </a:prstGeom>
        </p:spPr>
        <p:txBody>
          <a:bodyPr vert="horz" wrap="square" lIns="0" tIns="7938" rIns="0" bIns="0" rtlCol="0" anchor="ctr" anchorCtr="0">
            <a:spAutoFit/>
          </a:bodyPr>
          <a:lstStyle/>
          <a:p>
            <a:pPr marL="7938">
              <a:spcBef>
                <a:spcPts val="63"/>
              </a:spcBef>
            </a:pPr>
            <a:r>
              <a:rPr lang="en-US" sz="2000" b="0" spc="-47" dirty="0">
                <a:solidFill>
                  <a:srgbClr val="D9D9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Verdana"/>
              </a:rPr>
              <a:t>2024 Plains Region Portfolio</a:t>
            </a:r>
            <a:endParaRPr sz="2000" dirty="0">
              <a:solidFill>
                <a:srgbClr val="D9D9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42950" y="6669190"/>
            <a:ext cx="8572500" cy="27781"/>
            <a:chOff x="457200" y="7728356"/>
            <a:chExt cx="13716000" cy="44450"/>
          </a:xfrm>
        </p:grpSpPr>
        <p:sp>
          <p:nvSpPr>
            <p:cNvPr id="27" name="object 27"/>
            <p:cNvSpPr/>
            <p:nvPr/>
          </p:nvSpPr>
          <p:spPr>
            <a:xfrm>
              <a:off x="4572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CE0854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00">
                <a:solidFill>
                  <a:srgbClr val="006CB5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59436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91504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00">
                <a:solidFill>
                  <a:srgbClr val="006CB5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86868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7AC14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00">
                <a:solidFill>
                  <a:srgbClr val="006CB5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32004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41C7F1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00">
                <a:solidFill>
                  <a:srgbClr val="006CB5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11430000" y="7728356"/>
              <a:ext cx="2743200" cy="44450"/>
            </a:xfrm>
            <a:custGeom>
              <a:avLst/>
              <a:gdLst/>
              <a:ahLst/>
              <a:cxnLst/>
              <a:rect l="l" t="t" r="r" b="b"/>
              <a:pathLst>
                <a:path w="2743200" h="44450">
                  <a:moveTo>
                    <a:pt x="2743200" y="0"/>
                  </a:moveTo>
                  <a:lnTo>
                    <a:pt x="0" y="0"/>
                  </a:lnTo>
                  <a:lnTo>
                    <a:pt x="0" y="44043"/>
                  </a:lnTo>
                  <a:lnTo>
                    <a:pt x="2743200" y="44043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 sz="1000">
                <a:solidFill>
                  <a:srgbClr val="006CB5"/>
                </a:solidFill>
              </a:endParaRPr>
            </a:p>
          </p:txBody>
        </p:sp>
      </p:grpSp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D28B2D7B-57E3-79F5-AAF1-11A993F02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783012"/>
            <a:ext cx="7772400" cy="22063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2BDB1935-F5AE-19A0-1BDA-6F3E9B09B8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3228883"/>
              </p:ext>
            </p:extLst>
          </p:nvPr>
        </p:nvGraphicFramePr>
        <p:xfrm>
          <a:off x="1828800" y="3921053"/>
          <a:ext cx="6400800" cy="1504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01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2394203F-1AD3-4425-9BDE-FFEE90DD83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1971566"/>
              </p:ext>
            </p:extLst>
          </p:nvPr>
        </p:nvGraphicFramePr>
        <p:xfrm>
          <a:off x="1828800" y="5699760"/>
          <a:ext cx="64008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Vernors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7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0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0-78000-18016-9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0-78000-18216-3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418887"/>
              </p:ext>
            </p:extLst>
          </p:nvPr>
        </p:nvGraphicFramePr>
        <p:xfrm>
          <a:off x="571500" y="2286000"/>
          <a:ext cx="8915400" cy="15043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801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 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Splash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Splash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1000  1994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1015  9681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1015  9680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0-78000-15616-4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0-78000-03883-5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0-78000-03886-6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914401" y="457200"/>
            <a:ext cx="429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29200" y="4301942"/>
            <a:ext cx="1554476" cy="7461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36022" y="4300173"/>
            <a:ext cx="1554476" cy="746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40" y="4883822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36" y="4883822"/>
            <a:ext cx="1379223" cy="45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449E0-4146-4CE8-9EC0-850F00F64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725" y="6061500"/>
            <a:ext cx="1549531" cy="7437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6319BB-F642-4B65-87C8-8121E9E498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827" y="6640268"/>
            <a:ext cx="1377815" cy="456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AF70A2-43E7-4A7F-87DA-36D381AC2E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6059393"/>
            <a:ext cx="1549533" cy="743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7C9B61-4BC0-4BA6-A137-08F14C347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45" y="6640268"/>
            <a:ext cx="1377815" cy="4567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47BA2B-A7BB-CB46-86CD-059A68F91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2665121"/>
            <a:ext cx="1554479" cy="746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984C92-BB5A-4314-7364-F2B661F5F8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63" y="3233339"/>
            <a:ext cx="1379223" cy="457201"/>
          </a:xfrm>
          <a:prstGeom prst="rect">
            <a:avLst/>
          </a:prstGeom>
        </p:spPr>
      </p:pic>
      <p:pic>
        <p:nvPicPr>
          <p:cNvPr id="23" name="Picture 22" descr="A close up of a box&#10;&#10;Description automatically generated">
            <a:extLst>
              <a:ext uri="{FF2B5EF4-FFF2-40B4-BE49-F238E27FC236}">
                <a16:creationId xmlns:a16="http://schemas.microsoft.com/office/drawing/2014/main" id="{72E3C76B-D4B1-273C-AB2F-5AD411C997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1346" y="2665119"/>
            <a:ext cx="1554480" cy="746151"/>
          </a:xfrm>
          <a:prstGeom prst="rect">
            <a:avLst/>
          </a:prstGeom>
        </p:spPr>
      </p:pic>
      <p:pic>
        <p:nvPicPr>
          <p:cNvPr id="29" name="Picture 28" descr="A close up of a box&#10;&#10;Description automatically generated">
            <a:extLst>
              <a:ext uri="{FF2B5EF4-FFF2-40B4-BE49-F238E27FC236}">
                <a16:creationId xmlns:a16="http://schemas.microsoft.com/office/drawing/2014/main" id="{253C6843-B74A-7CAA-EA31-3A0F3F4EDE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6920" y="2665119"/>
            <a:ext cx="1554480" cy="746151"/>
          </a:xfrm>
          <a:prstGeom prst="rect">
            <a:avLst/>
          </a:prstGeom>
        </p:spPr>
      </p:pic>
      <p:pic>
        <p:nvPicPr>
          <p:cNvPr id="6" name="Picture 5" descr="A bar code with numbers&#10;&#10;Description automatically generated">
            <a:extLst>
              <a:ext uri="{FF2B5EF4-FFF2-40B4-BE49-F238E27FC236}">
                <a16:creationId xmlns:a16="http://schemas.microsoft.com/office/drawing/2014/main" id="{49145B6E-EAF5-A4ED-2710-8347A7BCE31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84284" y="3230711"/>
            <a:ext cx="1379223" cy="457201"/>
          </a:xfrm>
          <a:prstGeom prst="rect">
            <a:avLst/>
          </a:prstGeom>
        </p:spPr>
      </p:pic>
      <p:pic>
        <p:nvPicPr>
          <p:cNvPr id="8" name="Picture 7" descr="A bar code with numbers&#10;&#10;Description automatically generated">
            <a:extLst>
              <a:ext uri="{FF2B5EF4-FFF2-40B4-BE49-F238E27FC236}">
                <a16:creationId xmlns:a16="http://schemas.microsoft.com/office/drawing/2014/main" id="{B24F8BFF-D893-E155-F79D-B5A2054BCD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8709" y="3230711"/>
            <a:ext cx="1379223" cy="457201"/>
          </a:xfrm>
          <a:prstGeom prst="rect">
            <a:avLst/>
          </a:prstGeom>
        </p:spPr>
      </p:pic>
      <p:pic>
        <p:nvPicPr>
          <p:cNvPr id="5" name="Picture 4" descr="A logo of a company&#10;&#10;Description automatically generated">
            <a:extLst>
              <a:ext uri="{FF2B5EF4-FFF2-40B4-BE49-F238E27FC236}">
                <a16:creationId xmlns:a16="http://schemas.microsoft.com/office/drawing/2014/main" id="{5062E4BD-2F69-CC87-D2B7-2E9CD0A214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9200" y="230831"/>
            <a:ext cx="94488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819EC3DC-9EFA-DE18-BBFC-B31F60EC81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519201"/>
              </p:ext>
            </p:extLst>
          </p:nvPr>
        </p:nvGraphicFramePr>
        <p:xfrm>
          <a:off x="646605" y="512064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1016  4705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0-78000-02002-1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0-78000-03977-1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0-78000-15208-1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388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(18pk)</a:t>
            </a:r>
          </a:p>
        </p:txBody>
      </p:sp>
      <p:graphicFrame>
        <p:nvGraphicFramePr>
          <p:cNvPr id="23" name="Content Placeholder 7">
            <a:extLst>
              <a:ext uri="{FF2B5EF4-FFF2-40B4-BE49-F238E27FC236}">
                <a16:creationId xmlns:a16="http://schemas.microsoft.com/office/drawing/2014/main" id="{66A3B8A7-A36D-5733-578E-74ED7D77D8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4956884"/>
              </p:ext>
            </p:extLst>
          </p:nvPr>
        </p:nvGraphicFramePr>
        <p:xfrm>
          <a:off x="2105908" y="365760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1016  4706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0-78000-01484-6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0-78000-03978-8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EBD67516-CBBC-27F0-F71E-C2CF33C0A3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6680710"/>
              </p:ext>
            </p:extLst>
          </p:nvPr>
        </p:nvGraphicFramePr>
        <p:xfrm>
          <a:off x="640080" y="220980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1001  5572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1001  5439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1002  2368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0-78000-05208-4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0-78000-11308-2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0-78000-01608-6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 descr="A yellow box with red and green text&#10;&#10;Description automatically generated">
            <a:extLst>
              <a:ext uri="{FF2B5EF4-FFF2-40B4-BE49-F238E27FC236}">
                <a16:creationId xmlns:a16="http://schemas.microsoft.com/office/drawing/2014/main" id="{08CC2A03-7E14-7630-EC97-EBBEB8551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26" y="2446019"/>
            <a:ext cx="1463043" cy="807722"/>
          </a:xfrm>
          <a:prstGeom prst="rect">
            <a:avLst/>
          </a:prstGeom>
        </p:spPr>
      </p:pic>
      <p:pic>
        <p:nvPicPr>
          <p:cNvPr id="19" name="Picture 18" descr="A blue and white box with red letters&#10;&#10;Description automatically generated">
            <a:extLst>
              <a:ext uri="{FF2B5EF4-FFF2-40B4-BE49-F238E27FC236}">
                <a16:creationId xmlns:a16="http://schemas.microsoft.com/office/drawing/2014/main" id="{3F1D22DD-8DAC-C944-F7C9-19E0B1846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333" y="3893819"/>
            <a:ext cx="1463043" cy="807722"/>
          </a:xfrm>
          <a:prstGeom prst="rect">
            <a:avLst/>
          </a:prstGeom>
        </p:spPr>
      </p:pic>
      <p:pic>
        <p:nvPicPr>
          <p:cNvPr id="21" name="Picture 20" descr="A red and white box with blue text&#10;&#10;Description automatically generated">
            <a:extLst>
              <a:ext uri="{FF2B5EF4-FFF2-40B4-BE49-F238E27FC236}">
                <a16:creationId xmlns:a16="http://schemas.microsoft.com/office/drawing/2014/main" id="{AD5D1BEB-BA1E-65E2-9E68-C53EC294A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26" y="3893819"/>
            <a:ext cx="1463043" cy="807722"/>
          </a:xfrm>
          <a:prstGeom prst="rect">
            <a:avLst/>
          </a:prstGeom>
        </p:spPr>
      </p:pic>
      <p:pic>
        <p:nvPicPr>
          <p:cNvPr id="24" name="Picture 23" descr="A box of orange juice with blue text and a sun&#10;&#10;Description automatically generated">
            <a:extLst>
              <a:ext uri="{FF2B5EF4-FFF2-40B4-BE49-F238E27FC236}">
                <a16:creationId xmlns:a16="http://schemas.microsoft.com/office/drawing/2014/main" id="{CDCE060A-A35B-E739-C176-9313BA626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376" y="2446019"/>
            <a:ext cx="1463043" cy="807722"/>
          </a:xfrm>
          <a:prstGeom prst="rect">
            <a:avLst/>
          </a:prstGeom>
        </p:spPr>
      </p:pic>
      <p:pic>
        <p:nvPicPr>
          <p:cNvPr id="43" name="Picture 42" descr="A can of beverage with water drops&#10;&#10;Description automatically generated">
            <a:extLst>
              <a:ext uri="{FF2B5EF4-FFF2-40B4-BE49-F238E27FC236}">
                <a16:creationId xmlns:a16="http://schemas.microsoft.com/office/drawing/2014/main" id="{1D81E188-2C06-3E54-7CBB-F204EAD7B8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5882" y="5356859"/>
            <a:ext cx="1463043" cy="807722"/>
          </a:xfrm>
          <a:prstGeom prst="rect">
            <a:avLst/>
          </a:prstGeom>
        </p:spPr>
      </p:pic>
      <p:pic>
        <p:nvPicPr>
          <p:cNvPr id="45" name="Picture 44" descr="A box of root beer&#10;&#10;Description automatically generated">
            <a:extLst>
              <a:ext uri="{FF2B5EF4-FFF2-40B4-BE49-F238E27FC236}">
                <a16:creationId xmlns:a16="http://schemas.microsoft.com/office/drawing/2014/main" id="{67D03FBC-6C76-BCA1-53F0-46AAFAD15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1" y="2442207"/>
            <a:ext cx="1463043" cy="807722"/>
          </a:xfrm>
          <a:prstGeom prst="rect">
            <a:avLst/>
          </a:prstGeom>
        </p:spPr>
      </p:pic>
      <p:pic>
        <p:nvPicPr>
          <p:cNvPr id="47" name="Picture 46" descr="A green box with white text and yellow bubbles&#10;&#10;Description automatically generated">
            <a:extLst>
              <a:ext uri="{FF2B5EF4-FFF2-40B4-BE49-F238E27FC236}">
                <a16:creationId xmlns:a16="http://schemas.microsoft.com/office/drawing/2014/main" id="{29E29367-EA54-03FE-29D6-C30D9DF80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1" y="5356859"/>
            <a:ext cx="1463043" cy="807722"/>
          </a:xfrm>
          <a:prstGeom prst="rect">
            <a:avLst/>
          </a:prstGeom>
        </p:spPr>
      </p:pic>
      <p:pic>
        <p:nvPicPr>
          <p:cNvPr id="49" name="Picture 48" descr="A red box with white text and red bottle with red liquid&#10;&#10;Description automatically generated">
            <a:extLst>
              <a:ext uri="{FF2B5EF4-FFF2-40B4-BE49-F238E27FC236}">
                <a16:creationId xmlns:a16="http://schemas.microsoft.com/office/drawing/2014/main" id="{49D763DC-2BBD-FE6A-58E0-5E35881AE3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2683" y="5354290"/>
            <a:ext cx="1463043" cy="807722"/>
          </a:xfrm>
          <a:prstGeom prst="rect">
            <a:avLst/>
          </a:prstGeom>
        </p:spPr>
      </p:pic>
      <p:pic>
        <p:nvPicPr>
          <p:cNvPr id="11" name="Picture 10" descr="A bar code with numbers&#10;&#10;Description automatically generated">
            <a:extLst>
              <a:ext uri="{FF2B5EF4-FFF2-40B4-BE49-F238E27FC236}">
                <a16:creationId xmlns:a16="http://schemas.microsoft.com/office/drawing/2014/main" id="{CF475060-613A-8465-18C1-103C09AF98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7816" y="2987359"/>
            <a:ext cx="1379223" cy="457201"/>
          </a:xfrm>
          <a:prstGeom prst="rect">
            <a:avLst/>
          </a:prstGeom>
        </p:spPr>
      </p:pic>
      <p:pic>
        <p:nvPicPr>
          <p:cNvPr id="13" name="Picture 12" descr="A bar code with numbers&#10;&#10;Description automatically generated">
            <a:extLst>
              <a:ext uri="{FF2B5EF4-FFF2-40B4-BE49-F238E27FC236}">
                <a16:creationId xmlns:a16="http://schemas.microsoft.com/office/drawing/2014/main" id="{C934154E-42AF-6DF1-8629-615B6E06D0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2994" y="5920478"/>
            <a:ext cx="1379223" cy="457201"/>
          </a:xfrm>
          <a:prstGeom prst="rect">
            <a:avLst/>
          </a:prstGeom>
        </p:spPr>
      </p:pic>
      <p:pic>
        <p:nvPicPr>
          <p:cNvPr id="16" name="Picture 15" descr="A bar code with numbers&#10;&#10;Description automatically generated">
            <a:extLst>
              <a:ext uri="{FF2B5EF4-FFF2-40B4-BE49-F238E27FC236}">
                <a16:creationId xmlns:a16="http://schemas.microsoft.com/office/drawing/2014/main" id="{08B82367-614C-6ECD-14F6-B5400F2619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38807" y="4453890"/>
            <a:ext cx="1379223" cy="457201"/>
          </a:xfrm>
          <a:prstGeom prst="rect">
            <a:avLst/>
          </a:prstGeom>
        </p:spPr>
      </p:pic>
      <p:pic>
        <p:nvPicPr>
          <p:cNvPr id="20" name="Picture 19" descr="A bar code with numbers&#10;&#10;Description automatically generated">
            <a:extLst>
              <a:ext uri="{FF2B5EF4-FFF2-40B4-BE49-F238E27FC236}">
                <a16:creationId xmlns:a16="http://schemas.microsoft.com/office/drawing/2014/main" id="{5D437BA8-71D0-AEDA-3552-99B32D823D3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6192" y="5920477"/>
            <a:ext cx="1379223" cy="457201"/>
          </a:xfrm>
          <a:prstGeom prst="rect">
            <a:avLst/>
          </a:prstGeom>
        </p:spPr>
      </p:pic>
      <p:pic>
        <p:nvPicPr>
          <p:cNvPr id="25" name="Picture 24" descr="A bar code with numbers&#10;&#10;Description automatically generated">
            <a:extLst>
              <a:ext uri="{FF2B5EF4-FFF2-40B4-BE49-F238E27FC236}">
                <a16:creationId xmlns:a16="http://schemas.microsoft.com/office/drawing/2014/main" id="{12F8858C-38E4-3099-9502-F2504BCE26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9390" y="5920476"/>
            <a:ext cx="1379223" cy="457201"/>
          </a:xfrm>
          <a:prstGeom prst="rect">
            <a:avLst/>
          </a:prstGeom>
        </p:spPr>
      </p:pic>
      <p:pic>
        <p:nvPicPr>
          <p:cNvPr id="27" name="Picture 26" descr="A bar code with numbers&#10;&#10;Description automatically generated">
            <a:extLst>
              <a:ext uri="{FF2B5EF4-FFF2-40B4-BE49-F238E27FC236}">
                <a16:creationId xmlns:a16="http://schemas.microsoft.com/office/drawing/2014/main" id="{A1C57747-CBE5-8DD3-04F3-456D9E000A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14592" y="4456091"/>
            <a:ext cx="1379223" cy="457201"/>
          </a:xfrm>
          <a:prstGeom prst="rect">
            <a:avLst/>
          </a:prstGeom>
        </p:spPr>
      </p:pic>
      <p:pic>
        <p:nvPicPr>
          <p:cNvPr id="29" name="Picture 28" descr="A bar code with numbers and a number&#10;&#10;Description automatically generated">
            <a:extLst>
              <a:ext uri="{FF2B5EF4-FFF2-40B4-BE49-F238E27FC236}">
                <a16:creationId xmlns:a16="http://schemas.microsoft.com/office/drawing/2014/main" id="{C48ED9EF-978F-BA23-3DFB-265A6CEC1E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2756" y="2987358"/>
            <a:ext cx="1379223" cy="457201"/>
          </a:xfrm>
          <a:prstGeom prst="rect">
            <a:avLst/>
          </a:prstGeom>
        </p:spPr>
      </p:pic>
      <p:pic>
        <p:nvPicPr>
          <p:cNvPr id="32" name="Picture 31" descr="A bar code with numbers&#10;&#10;Description automatically generated">
            <a:extLst>
              <a:ext uri="{FF2B5EF4-FFF2-40B4-BE49-F238E27FC236}">
                <a16:creationId xmlns:a16="http://schemas.microsoft.com/office/drawing/2014/main" id="{137F26DE-EB1F-EFF3-AD71-A6525EDAF1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2266" y="2988519"/>
            <a:ext cx="1379223" cy="457201"/>
          </a:xfrm>
          <a:prstGeom prst="rect">
            <a:avLst/>
          </a:prstGeom>
        </p:spPr>
      </p:pic>
      <p:pic>
        <p:nvPicPr>
          <p:cNvPr id="3" name="Picture 2" descr="A logo of a brand&#10;&#10;Description automatically generated">
            <a:extLst>
              <a:ext uri="{FF2B5EF4-FFF2-40B4-BE49-F238E27FC236}">
                <a16:creationId xmlns:a16="http://schemas.microsoft.com/office/drawing/2014/main" id="{EB2E037F-1E41-15B5-9836-D369BFF4AC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15400" y="228600"/>
            <a:ext cx="91745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41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819EC3DC-9EFA-DE18-BBFC-B31F60EC81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091328"/>
              </p:ext>
            </p:extLst>
          </p:nvPr>
        </p:nvGraphicFramePr>
        <p:xfrm>
          <a:off x="646605" y="551688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1000  6264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0-78000-01234-7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0-78000-15210-4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388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(24pk)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2AF4A-BBA2-E5E9-3A64-7435BB794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730" y="6633701"/>
            <a:ext cx="1379223" cy="457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BCA5E-27E7-7EA4-0A64-F288CF2A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91139" y="5623557"/>
            <a:ext cx="1463040" cy="1432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81A0CB-1DCF-306D-A304-7001D3FFF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26" y="6633701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2A9C6-4B82-91EF-250F-57DC7303E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28" y="6633701"/>
            <a:ext cx="1379223" cy="45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E38D8-4CAF-DE76-AF39-AF503B866E7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0589" y="5623557"/>
            <a:ext cx="1463040" cy="1432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E4E339-BF1C-64DD-70DF-BC89B59FF5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72460" y="5625521"/>
            <a:ext cx="1461685" cy="1431234"/>
          </a:xfrm>
          <a:prstGeom prst="rect">
            <a:avLst/>
          </a:prstGeom>
        </p:spPr>
      </p:pic>
      <p:graphicFrame>
        <p:nvGraphicFramePr>
          <p:cNvPr id="23" name="Content Placeholder 7">
            <a:extLst>
              <a:ext uri="{FF2B5EF4-FFF2-40B4-BE49-F238E27FC236}">
                <a16:creationId xmlns:a16="http://schemas.microsoft.com/office/drawing/2014/main" id="{66A3B8A7-A36D-5733-578E-74ED7D77D871}"/>
              </a:ext>
            </a:extLst>
          </p:cNvPr>
          <p:cNvGraphicFramePr>
            <a:graphicFrameLocks/>
          </p:cNvGraphicFramePr>
          <p:nvPr/>
        </p:nvGraphicFramePr>
        <p:xfrm>
          <a:off x="2105908" y="3703932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8717A549-C01C-DF00-59FD-BBC276CBA0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42" y="3870690"/>
            <a:ext cx="1463040" cy="14338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09EE53-2AC5-14F2-FC88-C4504FB8CD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91" y="4847322"/>
            <a:ext cx="1379223" cy="457201"/>
          </a:xfrm>
          <a:prstGeom prst="rect">
            <a:avLst/>
          </a:prstGeom>
        </p:spPr>
      </p:pic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EBD67516-CBBC-27F0-F71E-C2CF33C0A3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0784155"/>
              </p:ext>
            </p:extLst>
          </p:nvPr>
        </p:nvGraphicFramePr>
        <p:xfrm>
          <a:off x="640080" y="19050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1000  1048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0-78000-11310-5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2CB6FCF0-BD33-8E41-C058-D1BDC72F4A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90" y="3042978"/>
            <a:ext cx="1379223" cy="457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BA680E-3D89-4673-A5C9-35E97E726B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4" y="2042496"/>
            <a:ext cx="1463040" cy="143383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E648C25-8271-5926-6255-A70A287150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39" y="3042977"/>
            <a:ext cx="1379223" cy="4572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0A2989-1788-FDFE-8250-7B46DD0007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39" y="2042495"/>
            <a:ext cx="1463040" cy="14312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3DAD03-A16C-D8F3-502E-08522D27A4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17" y="4847321"/>
            <a:ext cx="1379223" cy="4572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399380-E170-3136-4516-190DF5864F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47" y="3808799"/>
            <a:ext cx="1463040" cy="14338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645517-B8F3-BB2E-432C-CC2BBDF94D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27" y="2039897"/>
            <a:ext cx="1463040" cy="1433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5253C8-F2F8-6CD4-EDA3-9DC3617C3D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783" y="3039708"/>
            <a:ext cx="1379223" cy="457201"/>
          </a:xfrm>
          <a:prstGeom prst="rect">
            <a:avLst/>
          </a:prstGeom>
        </p:spPr>
      </p:pic>
      <p:pic>
        <p:nvPicPr>
          <p:cNvPr id="2" name="Picture 1" descr="A logo of a lemonade&#10;&#10;Description automatically generated">
            <a:extLst>
              <a:ext uri="{FF2B5EF4-FFF2-40B4-BE49-F238E27FC236}">
                <a16:creationId xmlns:a16="http://schemas.microsoft.com/office/drawing/2014/main" id="{3A2E9F39-E475-F519-DF99-792C99687CD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0" y="230831"/>
            <a:ext cx="1121666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2C0DF3D5-F267-7D71-900B-BCEA544C60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7194442"/>
              </p:ext>
            </p:extLst>
          </p:nvPr>
        </p:nvGraphicFramePr>
        <p:xfrm>
          <a:off x="457200" y="2133601"/>
          <a:ext cx="9144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1008  6430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1008  9257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0-78000-05223-7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0-78000-11323-5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0-78000-00039-9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0-78000-02439-5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347FE82F-C63C-1C88-336E-32EF2D773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7302817"/>
              </p:ext>
            </p:extLst>
          </p:nvPr>
        </p:nvGraphicFramePr>
        <p:xfrm>
          <a:off x="2743200" y="4343397"/>
          <a:ext cx="4572000" cy="1828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Berries and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1015  7739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1014  9170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0-78000-04123-1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0-78000-03699-2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388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16oz Cans (24pk)</a:t>
            </a:r>
          </a:p>
        </p:txBody>
      </p:sp>
      <p:pic>
        <p:nvPicPr>
          <p:cNvPr id="8" name="Picture 7" descr="A green can of soda with white text and green circles and dots&#10;&#10;Description automatically generated">
            <a:extLst>
              <a:ext uri="{FF2B5EF4-FFF2-40B4-BE49-F238E27FC236}">
                <a16:creationId xmlns:a16="http://schemas.microsoft.com/office/drawing/2014/main" id="{C19430F5-89ED-75E7-8DB0-B2C4A6418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488" y="2133601"/>
            <a:ext cx="777242" cy="1828804"/>
          </a:xfrm>
          <a:prstGeom prst="rect">
            <a:avLst/>
          </a:prstGeom>
        </p:spPr>
      </p:pic>
      <p:pic>
        <p:nvPicPr>
          <p:cNvPr id="10" name="Picture 9" descr="A close up of a label&#10;&#10;Description automatically generated">
            <a:extLst>
              <a:ext uri="{FF2B5EF4-FFF2-40B4-BE49-F238E27FC236}">
                <a16:creationId xmlns:a16="http://schemas.microsoft.com/office/drawing/2014/main" id="{AC996178-9C43-0BA7-9313-25CEF7E5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82" y="2133597"/>
            <a:ext cx="777242" cy="1828804"/>
          </a:xfrm>
          <a:prstGeom prst="rect">
            <a:avLst/>
          </a:prstGeom>
        </p:spPr>
      </p:pic>
      <p:pic>
        <p:nvPicPr>
          <p:cNvPr id="12" name="Picture 11" descr="A can of ginger ale&#10;&#10;Description automatically generated">
            <a:extLst>
              <a:ext uri="{FF2B5EF4-FFF2-40B4-BE49-F238E27FC236}">
                <a16:creationId xmlns:a16="http://schemas.microsoft.com/office/drawing/2014/main" id="{B1ECBCC0-3E48-C45F-92DE-DF78C4821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632" y="2133597"/>
            <a:ext cx="777242" cy="1828804"/>
          </a:xfrm>
          <a:prstGeom prst="rect">
            <a:avLst/>
          </a:prstGeom>
        </p:spPr>
      </p:pic>
      <p:pic>
        <p:nvPicPr>
          <p:cNvPr id="19" name="Picture 18" descr="A close up of a can of soda&#10;&#10;Description automatically generated">
            <a:extLst>
              <a:ext uri="{FF2B5EF4-FFF2-40B4-BE49-F238E27FC236}">
                <a16:creationId xmlns:a16="http://schemas.microsoft.com/office/drawing/2014/main" id="{F1B2883B-E754-708D-2C2B-78592A91C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785" y="2133597"/>
            <a:ext cx="777242" cy="1828804"/>
          </a:xfrm>
          <a:prstGeom prst="rect">
            <a:avLst/>
          </a:prstGeom>
        </p:spPr>
      </p:pic>
      <p:pic>
        <p:nvPicPr>
          <p:cNvPr id="23" name="Picture 22" descr="A blue can with red logo&#10;&#10;Description automatically generated">
            <a:extLst>
              <a:ext uri="{FF2B5EF4-FFF2-40B4-BE49-F238E27FC236}">
                <a16:creationId xmlns:a16="http://schemas.microsoft.com/office/drawing/2014/main" id="{5DC5B75A-DC6C-6570-C1A1-45686A9A24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0785" y="4343395"/>
            <a:ext cx="777242" cy="1828804"/>
          </a:xfrm>
          <a:prstGeom prst="rect">
            <a:avLst/>
          </a:prstGeom>
        </p:spPr>
      </p:pic>
      <p:pic>
        <p:nvPicPr>
          <p:cNvPr id="27" name="Picture 26" descr="A purple can with a white circle and red logo&#10;&#10;Description automatically generated">
            <a:extLst>
              <a:ext uri="{FF2B5EF4-FFF2-40B4-BE49-F238E27FC236}">
                <a16:creationId xmlns:a16="http://schemas.microsoft.com/office/drawing/2014/main" id="{E6FAD488-122B-6384-4C8A-7EF870C29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7488" y="4343395"/>
            <a:ext cx="777242" cy="1828804"/>
          </a:xfrm>
          <a:prstGeom prst="rect">
            <a:avLst/>
          </a:prstGeom>
        </p:spPr>
      </p:pic>
      <p:pic>
        <p:nvPicPr>
          <p:cNvPr id="3" name="Picture 2" descr="A bar code with numbers&#10;&#10;Description automatically generated">
            <a:extLst>
              <a:ext uri="{FF2B5EF4-FFF2-40B4-BE49-F238E27FC236}">
                <a16:creationId xmlns:a16="http://schemas.microsoft.com/office/drawing/2014/main" id="{10104C4B-7560-A3E1-3624-373598675E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548" y="3429002"/>
            <a:ext cx="1379223" cy="457201"/>
          </a:xfrm>
          <a:prstGeom prst="rect">
            <a:avLst/>
          </a:prstGeom>
        </p:spPr>
      </p:pic>
      <p:pic>
        <p:nvPicPr>
          <p:cNvPr id="9" name="Picture 8" descr="A bar code with numbers&#10;&#10;Description automatically generated">
            <a:extLst>
              <a:ext uri="{FF2B5EF4-FFF2-40B4-BE49-F238E27FC236}">
                <a16:creationId xmlns:a16="http://schemas.microsoft.com/office/drawing/2014/main" id="{37238E4B-3C87-F280-F9C5-077D3C6DE5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101" y="3429002"/>
            <a:ext cx="1379223" cy="457201"/>
          </a:xfrm>
          <a:prstGeom prst="rect">
            <a:avLst/>
          </a:prstGeom>
        </p:spPr>
      </p:pic>
      <p:pic>
        <p:nvPicPr>
          <p:cNvPr id="16" name="Picture 15" descr="A bar code with numbers&#10;&#10;Description automatically generated">
            <a:extLst>
              <a:ext uri="{FF2B5EF4-FFF2-40B4-BE49-F238E27FC236}">
                <a16:creationId xmlns:a16="http://schemas.microsoft.com/office/drawing/2014/main" id="{903583C2-C1C2-74ED-E6DE-819F7C30B0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1548" y="5638797"/>
            <a:ext cx="1379223" cy="457201"/>
          </a:xfrm>
          <a:prstGeom prst="rect">
            <a:avLst/>
          </a:prstGeom>
        </p:spPr>
      </p:pic>
      <p:pic>
        <p:nvPicPr>
          <p:cNvPr id="18" name="Picture 17" descr="A bar code with numbers&#10;&#10;Description automatically generated">
            <a:extLst>
              <a:ext uri="{FF2B5EF4-FFF2-40B4-BE49-F238E27FC236}">
                <a16:creationId xmlns:a16="http://schemas.microsoft.com/office/drawing/2014/main" id="{CB0EC8F3-2764-F190-FC49-2DB53D5F37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5925" y="5638797"/>
            <a:ext cx="1379223" cy="457201"/>
          </a:xfrm>
          <a:prstGeom prst="rect">
            <a:avLst/>
          </a:prstGeom>
        </p:spPr>
      </p:pic>
      <p:pic>
        <p:nvPicPr>
          <p:cNvPr id="21" name="Picture 20" descr="A bar code with numbers&#10;&#10;Description automatically generated">
            <a:extLst>
              <a:ext uri="{FF2B5EF4-FFF2-40B4-BE49-F238E27FC236}">
                <a16:creationId xmlns:a16="http://schemas.microsoft.com/office/drawing/2014/main" id="{1BC182F5-15D8-F737-030A-1D17268CBD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0926" y="3429001"/>
            <a:ext cx="1379223" cy="457201"/>
          </a:xfrm>
          <a:prstGeom prst="rect">
            <a:avLst/>
          </a:prstGeom>
        </p:spPr>
      </p:pic>
      <p:pic>
        <p:nvPicPr>
          <p:cNvPr id="24" name="Picture 23" descr="A bar code with numbers and a number&#10;&#10;Description automatically generated">
            <a:extLst>
              <a:ext uri="{FF2B5EF4-FFF2-40B4-BE49-F238E27FC236}">
                <a16:creationId xmlns:a16="http://schemas.microsoft.com/office/drawing/2014/main" id="{844284A1-171B-62DA-FE0A-E6E4921C4B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11760" y="3429000"/>
            <a:ext cx="1379223" cy="457201"/>
          </a:xfrm>
          <a:prstGeom prst="rect">
            <a:avLst/>
          </a:prstGeom>
        </p:spPr>
      </p:pic>
      <p:pic>
        <p:nvPicPr>
          <p:cNvPr id="2" name="Picture 1" descr="A logo of a brand&#10;&#10;Description automatically generated">
            <a:extLst>
              <a:ext uri="{FF2B5EF4-FFF2-40B4-BE49-F238E27FC236}">
                <a16:creationId xmlns:a16="http://schemas.microsoft.com/office/drawing/2014/main" id="{B1A27D09-D8EE-5EC9-C58A-430BD52EB8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5400" y="228600"/>
            <a:ext cx="91745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16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089EC20F-D970-8F5C-1B8C-9B0A34C5B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968614"/>
              </p:ext>
            </p:extLst>
          </p:nvPr>
        </p:nvGraphicFramePr>
        <p:xfrm>
          <a:off x="2103120" y="3628390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0-78000-01281-1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9" name="Content Placeholder 7">
            <a:extLst>
              <a:ext uri="{FF2B5EF4-FFF2-40B4-BE49-F238E27FC236}">
                <a16:creationId xmlns:a16="http://schemas.microsoft.com/office/drawing/2014/main" id="{98CE25C3-56B6-41FC-8914-F139E78BA7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0128436"/>
              </p:ext>
            </p:extLst>
          </p:nvPr>
        </p:nvGraphicFramePr>
        <p:xfrm>
          <a:off x="2103120" y="5318760"/>
          <a:ext cx="58521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1008  3872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1004  5978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0-78000-14888-6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0-78000-15288-3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5969868"/>
              </p:ext>
            </p:extLst>
          </p:nvPr>
        </p:nvGraphicFramePr>
        <p:xfrm>
          <a:off x="640080" y="1981200"/>
          <a:ext cx="87782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1002  8020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0-78000-05288-6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0-78000-11388-4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0-78000-01688-8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6228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Bellyband Bottles (3x8pk)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22" y="4595738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070" y="2933827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67" y="4595738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97" y="2933826"/>
            <a:ext cx="1379223" cy="4572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4" y="2241296"/>
            <a:ext cx="1463040" cy="942848"/>
          </a:xfrm>
          <a:prstGeom prst="rect">
            <a:avLst/>
          </a:prstGeom>
        </p:spPr>
      </p:pic>
      <p:pic>
        <p:nvPicPr>
          <p:cNvPr id="35" name="Picture 34"/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13" y="2223516"/>
            <a:ext cx="1463040" cy="9784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0822E0-AC7A-4AC1-A17F-A1320100B9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01" y="6293102"/>
            <a:ext cx="1379223" cy="4572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ECA0042-F0E5-4F1D-AAD7-734BCABB7B5F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33" y="2223516"/>
            <a:ext cx="1463040" cy="9784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C7D55C0-6A7D-4DE9-A3BE-78EFE9F26D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30" y="2933826"/>
            <a:ext cx="1379223" cy="4572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3878DA-FEF1-43D6-2F5E-4FB76EFD42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21" y="6293103"/>
            <a:ext cx="1379223" cy="457201"/>
          </a:xfrm>
          <a:prstGeom prst="rect">
            <a:avLst/>
          </a:prstGeom>
        </p:spPr>
      </p:pic>
      <p:pic>
        <p:nvPicPr>
          <p:cNvPr id="13" name="Picture 12" descr="A group of green soda bottles&#10;&#10;Description automatically generated">
            <a:extLst>
              <a:ext uri="{FF2B5EF4-FFF2-40B4-BE49-F238E27FC236}">
                <a16:creationId xmlns:a16="http://schemas.microsoft.com/office/drawing/2014/main" id="{B57616E9-7A60-BF56-A8DC-DF2513A366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8634" y="3872229"/>
            <a:ext cx="1463043" cy="975362"/>
          </a:xfrm>
          <a:prstGeom prst="rect">
            <a:avLst/>
          </a:prstGeom>
        </p:spPr>
      </p:pic>
      <p:pic>
        <p:nvPicPr>
          <p:cNvPr id="15" name="Picture 14" descr="A group of green bottles with green labels&#10;&#10;Description automatically generated">
            <a:extLst>
              <a:ext uri="{FF2B5EF4-FFF2-40B4-BE49-F238E27FC236}">
                <a16:creationId xmlns:a16="http://schemas.microsoft.com/office/drawing/2014/main" id="{127ADB57-79BA-640C-B80C-F1A87F4D7A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27301" y="5562599"/>
            <a:ext cx="1463043" cy="975362"/>
          </a:xfrm>
          <a:prstGeom prst="rect">
            <a:avLst/>
          </a:prstGeom>
        </p:spPr>
      </p:pic>
      <p:pic>
        <p:nvPicPr>
          <p:cNvPr id="17" name="Picture 16" descr="A group of green bottles with white labels&#10;&#10;Description automatically generated">
            <a:extLst>
              <a:ext uri="{FF2B5EF4-FFF2-40B4-BE49-F238E27FC236}">
                <a16:creationId xmlns:a16="http://schemas.microsoft.com/office/drawing/2014/main" id="{E8285C17-1AB7-A846-D6CB-206376116D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9321" y="5562599"/>
            <a:ext cx="1463043" cy="975362"/>
          </a:xfrm>
          <a:prstGeom prst="rect">
            <a:avLst/>
          </a:prstGeom>
        </p:spPr>
      </p:pic>
      <p:pic>
        <p:nvPicPr>
          <p:cNvPr id="19" name="Picture 18" descr="A group of green bottles&#10;&#10;Description automatically generated">
            <a:extLst>
              <a:ext uri="{FF2B5EF4-FFF2-40B4-BE49-F238E27FC236}">
                <a16:creationId xmlns:a16="http://schemas.microsoft.com/office/drawing/2014/main" id="{05427B88-2616-4AD0-218C-1A3F0AFFD1C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3121" y="3876624"/>
            <a:ext cx="1463043" cy="975362"/>
          </a:xfrm>
          <a:prstGeom prst="rect">
            <a:avLst/>
          </a:prstGeom>
        </p:spPr>
      </p:pic>
      <p:pic>
        <p:nvPicPr>
          <p:cNvPr id="7" name="Picture 6" descr="A logo of a soda company&#10;&#10;Description automatically generated">
            <a:extLst>
              <a:ext uri="{FF2B5EF4-FFF2-40B4-BE49-F238E27FC236}">
                <a16:creationId xmlns:a16="http://schemas.microsoft.com/office/drawing/2014/main" id="{DCC19763-CF5C-8E0B-A7B0-41033C52EF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9200" y="230830"/>
            <a:ext cx="1027178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0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457200"/>
            <a:ext cx="4771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</a:p>
        </p:txBody>
      </p:sp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3C821584-1B5B-CC4E-BEF1-22E4BC496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7079186"/>
              </p:ext>
            </p:extLst>
          </p:nvPr>
        </p:nvGraphicFramePr>
        <p:xfrm>
          <a:off x="637934" y="1833604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0-78000-05342-5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8173DCD6-5270-6ADD-B99E-593781FD4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55" y="2955995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5ECA37-EDE3-6C03-7B0D-666AEC4DE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09" y="2955994"/>
            <a:ext cx="1379223" cy="45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5C4721-9FAB-305D-C782-A2B5406AD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2978707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2EC2C2-A890-4981-E013-F5198B6424D9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6" y="1833604"/>
            <a:ext cx="146304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1BF20B-9177-9315-949B-E18D25DA885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16" y="1828800"/>
            <a:ext cx="146304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2BBA99-B25A-35BE-168E-D1B7DB1D9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76" y="1836661"/>
            <a:ext cx="1463040" cy="1645920"/>
          </a:xfrm>
          <a:prstGeom prst="rect">
            <a:avLst/>
          </a:prstGeom>
        </p:spPr>
      </p:pic>
      <p:graphicFrame>
        <p:nvGraphicFramePr>
          <p:cNvPr id="23" name="Content Placeholder 7">
            <a:extLst>
              <a:ext uri="{FF2B5EF4-FFF2-40B4-BE49-F238E27FC236}">
                <a16:creationId xmlns:a16="http://schemas.microsoft.com/office/drawing/2014/main" id="{02265CE8-AE4E-9AED-BC61-C7771242B3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0599160"/>
              </p:ext>
            </p:extLst>
          </p:nvPr>
        </p:nvGraphicFramePr>
        <p:xfrm>
          <a:off x="633036" y="3703401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Berries and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Rite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1015  5292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AutoNum type="arabicPlain" startAt="1000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1245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0-78000-34234-5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A2123E03-DFCF-FB8E-E597-B598937D4F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24" y="4843599"/>
            <a:ext cx="1379223" cy="457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E541BC-BAE6-B28F-0FDD-0244864DD050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6" y="3704821"/>
            <a:ext cx="1463040" cy="16459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D0A880-A998-E7EB-22A5-02DDD39116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10" y="4843599"/>
            <a:ext cx="1379223" cy="457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105A80-9AD4-EE52-945D-169FB0B2E065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22" y="3706811"/>
            <a:ext cx="1463040" cy="1645920"/>
          </a:xfrm>
          <a:prstGeom prst="rect">
            <a:avLst/>
          </a:prstGeom>
        </p:spPr>
      </p:pic>
      <p:pic>
        <p:nvPicPr>
          <p:cNvPr id="28" name="Picture 27" descr="A group of bottles of soda&#10;&#10;Description automatically generated">
            <a:extLst>
              <a:ext uri="{FF2B5EF4-FFF2-40B4-BE49-F238E27FC236}">
                <a16:creationId xmlns:a16="http://schemas.microsoft.com/office/drawing/2014/main" id="{A2E76045-D009-080B-A412-944C61D62E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6174" y="3703399"/>
            <a:ext cx="1463043" cy="1645923"/>
          </a:xfrm>
          <a:prstGeom prst="rect">
            <a:avLst/>
          </a:prstGeom>
        </p:spPr>
      </p:pic>
      <p:pic>
        <p:nvPicPr>
          <p:cNvPr id="30" name="Picture 29" descr="A bar code with numbers&#10;&#10;Description automatically generated">
            <a:extLst>
              <a:ext uri="{FF2B5EF4-FFF2-40B4-BE49-F238E27FC236}">
                <a16:creationId xmlns:a16="http://schemas.microsoft.com/office/drawing/2014/main" id="{C190D985-3D05-C777-B48F-D99F5C531F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4894" y="4843598"/>
            <a:ext cx="1379223" cy="457201"/>
          </a:xfrm>
          <a:prstGeom prst="rect">
            <a:avLst/>
          </a:prstGeom>
        </p:spPr>
      </p:pic>
      <p:graphicFrame>
        <p:nvGraphicFramePr>
          <p:cNvPr id="34" name="Content Placeholder 7">
            <a:extLst>
              <a:ext uri="{FF2B5EF4-FFF2-40B4-BE49-F238E27FC236}">
                <a16:creationId xmlns:a16="http://schemas.microsoft.com/office/drawing/2014/main" id="{499C0052-9DA0-BF76-6ECE-9D443D84A8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077804"/>
              </p:ext>
            </p:extLst>
          </p:nvPr>
        </p:nvGraphicFramePr>
        <p:xfrm>
          <a:off x="634059" y="5583359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0-78000-11342-6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0-78000-00676-6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97" y="6721319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341" y="6719548"/>
            <a:ext cx="1379223" cy="457201"/>
          </a:xfrm>
          <a:prstGeom prst="rect">
            <a:avLst/>
          </a:prstGeom>
        </p:spPr>
      </p:pic>
      <p:pic>
        <p:nvPicPr>
          <p:cNvPr id="41" name="Picture 40"/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6" y="5583359"/>
            <a:ext cx="1463040" cy="164592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5593080"/>
            <a:ext cx="1463040" cy="16459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8E2A7C-1B2F-AD03-84FF-01A3811FE3D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479" y="6719548"/>
            <a:ext cx="1379223" cy="4572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BB9CE72-BA50-5395-111E-70B67D9AD6B9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42" y="5583359"/>
            <a:ext cx="1463040" cy="1645920"/>
          </a:xfrm>
          <a:prstGeom prst="rect">
            <a:avLst/>
          </a:prstGeom>
        </p:spPr>
      </p:pic>
      <p:pic>
        <p:nvPicPr>
          <p:cNvPr id="3" name="Picture 2" descr="A logo for a beverage company&#10;&#10;Description automatically generated">
            <a:extLst>
              <a:ext uri="{FF2B5EF4-FFF2-40B4-BE49-F238E27FC236}">
                <a16:creationId xmlns:a16="http://schemas.microsoft.com/office/drawing/2014/main" id="{7ECAB309-CD8B-D548-5732-A4E163625AB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86800" y="228600"/>
            <a:ext cx="116129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20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974846"/>
              </p:ext>
            </p:extLst>
          </p:nvPr>
        </p:nvGraphicFramePr>
        <p:xfrm>
          <a:off x="2103120" y="3751919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0-78000-01219-4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0-78000-01223-1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4771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16.9oz Bottles (4x6pk)</a:t>
            </a:r>
          </a:p>
        </p:txBody>
      </p:sp>
      <p:graphicFrame>
        <p:nvGraphicFramePr>
          <p:cNvPr id="22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521522"/>
              </p:ext>
            </p:extLst>
          </p:nvPr>
        </p:nvGraphicFramePr>
        <p:xfrm>
          <a:off x="2103120" y="5665724"/>
          <a:ext cx="58521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1451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1000  2576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5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0-78000-00117-4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6812F1C2-2BC3-4102-91CE-CE3CA36A0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363" y="4841580"/>
            <a:ext cx="1379223" cy="457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5B8787-E243-420B-B6B2-5541D70B7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579" y="4841580"/>
            <a:ext cx="1379223" cy="457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DB4C9A-3583-4EF3-9317-308340A3E9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10" y="6757170"/>
            <a:ext cx="1379223" cy="4572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1F5F01-B446-4915-886C-4D423E8956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93" y="6761429"/>
            <a:ext cx="1379223" cy="457201"/>
          </a:xfrm>
          <a:prstGeom prst="rect">
            <a:avLst/>
          </a:prstGeom>
        </p:spPr>
      </p:pic>
      <p:pic>
        <p:nvPicPr>
          <p:cNvPr id="3" name="Picture 2" descr="A group of green bottles with green liquid in them&#10;&#10;Description automatically generated">
            <a:extLst>
              <a:ext uri="{FF2B5EF4-FFF2-40B4-BE49-F238E27FC236}">
                <a16:creationId xmlns:a16="http://schemas.microsoft.com/office/drawing/2014/main" id="{83B9745F-E3B3-50CB-4057-FBBF9F8A0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932" y="5669277"/>
            <a:ext cx="1463043" cy="1645923"/>
          </a:xfrm>
          <a:prstGeom prst="rect">
            <a:avLst/>
          </a:prstGeom>
        </p:spPr>
      </p:pic>
      <p:pic>
        <p:nvPicPr>
          <p:cNvPr id="6" name="Picture 5" descr="A group of green bottles with white label&#10;&#10;Description automatically generated">
            <a:extLst>
              <a:ext uri="{FF2B5EF4-FFF2-40B4-BE49-F238E27FC236}">
                <a16:creationId xmlns:a16="http://schemas.microsoft.com/office/drawing/2014/main" id="{CF4180FC-453D-8CAE-966F-BC49857F9E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7408" y="5669277"/>
            <a:ext cx="1463043" cy="1645923"/>
          </a:xfrm>
          <a:prstGeom prst="rect">
            <a:avLst/>
          </a:prstGeom>
        </p:spPr>
      </p:pic>
      <p:pic>
        <p:nvPicPr>
          <p:cNvPr id="8" name="Picture 7" descr="A group of soda bottles&#10;&#10;Description automatically generated">
            <a:extLst>
              <a:ext uri="{FF2B5EF4-FFF2-40B4-BE49-F238E27FC236}">
                <a16:creationId xmlns:a16="http://schemas.microsoft.com/office/drawing/2014/main" id="{59B141B3-3BB2-38D5-17A4-2E91A719E3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9677" y="3764278"/>
            <a:ext cx="1463043" cy="1645923"/>
          </a:xfrm>
          <a:prstGeom prst="rect">
            <a:avLst/>
          </a:prstGeom>
        </p:spPr>
      </p:pic>
      <p:pic>
        <p:nvPicPr>
          <p:cNvPr id="10" name="Picture 9" descr="A group of soda bottles&#10;&#10;Description automatically generated">
            <a:extLst>
              <a:ext uri="{FF2B5EF4-FFF2-40B4-BE49-F238E27FC236}">
                <a16:creationId xmlns:a16="http://schemas.microsoft.com/office/drawing/2014/main" id="{EA74D248-9540-5657-CEBC-DC0EE641C3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4960" y="3748365"/>
            <a:ext cx="1463043" cy="16459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DC16B9-BC5B-447B-9BC4-DE6A5507DD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61" y="2947901"/>
            <a:ext cx="1379223" cy="457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8D47EC-263B-4AD5-BA2E-57228DB37B01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7" y="1835227"/>
            <a:ext cx="1463040" cy="16459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E6AEDB-CADD-42EC-8822-F7E1BED6D4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32" y="2947901"/>
            <a:ext cx="1379223" cy="4572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46AF99D-6697-4706-B887-69B39EF3927A}"/>
              </a:ext>
            </a:extLst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81" y="1828800"/>
            <a:ext cx="1463040" cy="16459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8B20758-2B92-4089-B9A5-C54185AF22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00" y="2947901"/>
            <a:ext cx="1379223" cy="4572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D631785-9CFD-4332-B7E6-9CB146932020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963" y="1828800"/>
            <a:ext cx="1463040" cy="1645920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3E8F635E-9A15-EAA3-F111-DEB85F17BA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630481"/>
              </p:ext>
            </p:extLst>
          </p:nvPr>
        </p:nvGraphicFramePr>
        <p:xfrm>
          <a:off x="640080" y="182880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1732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38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0-78000-00369-7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0-78000-00377-2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7E643A7B-DB5D-B2C0-1466-5FB9856712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9200" y="230831"/>
            <a:ext cx="94488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0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62B3086-F327-069B-D697-3915D7E7A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296403"/>
              </p:ext>
            </p:extLst>
          </p:nvPr>
        </p:nvGraphicFramePr>
        <p:xfrm>
          <a:off x="553895" y="1761658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0-78000-04140-8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BF9A6B5-172C-E83A-CF5A-196DBC8CD3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457322"/>
              </p:ext>
            </p:extLst>
          </p:nvPr>
        </p:nvGraphicFramePr>
        <p:xfrm>
          <a:off x="548640" y="5504215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1002  7683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0-71817-00037-8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0-78000-23040-6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AA1F9BBC-B784-0696-059B-E06159CE6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699060"/>
              </p:ext>
            </p:extLst>
          </p:nvPr>
        </p:nvGraphicFramePr>
        <p:xfrm>
          <a:off x="1649731" y="3641189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1002  1992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0-78000-01328-3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0-78000-01369-6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425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BFDB0A-21BC-938E-54EF-2B61C5D2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368" y="5504215"/>
            <a:ext cx="554736" cy="164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B9A39-2809-D9D0-861F-53F1EBDE71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741" y="5516880"/>
            <a:ext cx="554736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AC34C-FF74-A8CC-B78F-6ADBAAB04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36" y="6616948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01630-5726-4EBD-E5DD-32F3C2D43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6616948"/>
            <a:ext cx="1379223" cy="45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FA72E8-D882-4ED9-2DEB-1A4C3C86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28" y="5511625"/>
            <a:ext cx="554735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898CFA-76EC-E02F-3E90-B8356BBA8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511625"/>
            <a:ext cx="548640" cy="1645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44621-9073-1D6A-90E4-D590DC923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00" y="6616948"/>
            <a:ext cx="1379223" cy="45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614555-E974-739B-0E96-005DE9F19E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1" y="2902657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6141F9-9A10-D84D-177D-BB59D9DF4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25" y="6616948"/>
            <a:ext cx="1379223" cy="45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C13F9A-A05F-06DB-BF08-25D3CA5715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71" y="1766612"/>
            <a:ext cx="554736" cy="1645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C0B56B3-5914-BD75-1C23-02F2C08A26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00" y="4784185"/>
            <a:ext cx="1379223" cy="457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B8EFB3-2AF5-DE57-39A1-C973CF2E01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94" y="4784184"/>
            <a:ext cx="1379223" cy="457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76E36BD-7971-7395-B185-19C7A135CE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98" y="4784183"/>
            <a:ext cx="1379223" cy="4572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18408F-EB03-9970-5BFC-B82F0EE7DE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031" y="3641189"/>
            <a:ext cx="554736" cy="16459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722A963-EC4B-893E-974B-45042346C67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38" y="3641189"/>
            <a:ext cx="554736" cy="16459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37CE7BE-C830-5C1A-1C0E-A127792F17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2" y="3640075"/>
            <a:ext cx="554736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F76833-7D05-EA47-D50F-F23999046B6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8" y="1761658"/>
            <a:ext cx="557784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D8399-E972-DA2A-C87D-237D8257B2F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519" y="1761658"/>
            <a:ext cx="554736" cy="16459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3E0171-006C-6EDF-5D89-3D264169D16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24" y="1752600"/>
            <a:ext cx="551688" cy="16459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247444-E651-82AC-27D7-08511B2245F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36" y="2902657"/>
            <a:ext cx="1379223" cy="457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3854234-D93A-55F9-9B50-9FB4F9F301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75" y="2902659"/>
            <a:ext cx="1379223" cy="457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19120C-678E-1077-0B00-EA8D92F864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79" y="2902658"/>
            <a:ext cx="1379223" cy="457201"/>
          </a:xfrm>
          <a:prstGeom prst="rect">
            <a:avLst/>
          </a:prstGeom>
        </p:spPr>
      </p:pic>
      <p:pic>
        <p:nvPicPr>
          <p:cNvPr id="9" name="Picture 8" descr="A red background with white text&#10;&#10;Description automatically generated">
            <a:extLst>
              <a:ext uri="{FF2B5EF4-FFF2-40B4-BE49-F238E27FC236}">
                <a16:creationId xmlns:a16="http://schemas.microsoft.com/office/drawing/2014/main" id="{8251F288-6BC6-17B8-4F76-B4E54331E60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15400" y="230831"/>
            <a:ext cx="91440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1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7266D7-9A4E-72CD-5C7C-6023597920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67489"/>
              </p:ext>
            </p:extLst>
          </p:nvPr>
        </p:nvGraphicFramePr>
        <p:xfrm>
          <a:off x="1668780" y="3635039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1015  8804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1015  4433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0-78000-03520-9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0-78000-03854-5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0-78000-03774-6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425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753312"/>
              </p:ext>
            </p:extLst>
          </p:nvPr>
        </p:nvGraphicFramePr>
        <p:xfrm>
          <a:off x="2788920" y="1752600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233" y="2899821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97" y="2899820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02" y="5516880"/>
            <a:ext cx="554736" cy="164592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30" y="6631037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073" y="1752600"/>
            <a:ext cx="554736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3" y="1752600"/>
            <a:ext cx="554736" cy="16459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851" y="4800125"/>
            <a:ext cx="1379223" cy="457201"/>
          </a:xfrm>
          <a:prstGeom prst="rect">
            <a:avLst/>
          </a:prstGeom>
        </p:spPr>
      </p:pic>
      <p:pic>
        <p:nvPicPr>
          <p:cNvPr id="27" name="Picture 26" descr="A bottle of yellow liquid&#10;&#10;Description automatically generated with low confidence">
            <a:extLst>
              <a:ext uri="{FF2B5EF4-FFF2-40B4-BE49-F238E27FC236}">
                <a16:creationId xmlns:a16="http://schemas.microsoft.com/office/drawing/2014/main" id="{B673C193-404D-4B2C-A2CA-A13A2550BF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86129" y="5501524"/>
            <a:ext cx="554736" cy="164592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F23AFC-00F6-472B-B5A4-C2F3B79A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490851" y="6631038"/>
            <a:ext cx="1379223" cy="457201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FBBC6C8-2F31-CCB5-7D52-599F4411C1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4372" y="4791643"/>
            <a:ext cx="1379223" cy="457201"/>
          </a:xfrm>
          <a:prstGeom prst="rect">
            <a:avLst/>
          </a:prstGeom>
        </p:spPr>
      </p:pic>
      <p:pic>
        <p:nvPicPr>
          <p:cNvPr id="7" name="Picture 6" descr="A blue beverage bottle with a label&#10;&#10;Description automatically generated">
            <a:extLst>
              <a:ext uri="{FF2B5EF4-FFF2-40B4-BE49-F238E27FC236}">
                <a16:creationId xmlns:a16="http://schemas.microsoft.com/office/drawing/2014/main" id="{22494898-EDF2-E94F-F49D-B5A413CE36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2225" y="3632078"/>
            <a:ext cx="548641" cy="1645923"/>
          </a:xfrm>
          <a:prstGeom prst="rect">
            <a:avLst/>
          </a:prstGeom>
        </p:spPr>
      </p:pic>
      <p:pic>
        <p:nvPicPr>
          <p:cNvPr id="10" name="Picture 9" descr="A close up of a bottle&#10;&#10;Description automatically generated">
            <a:extLst>
              <a:ext uri="{FF2B5EF4-FFF2-40B4-BE49-F238E27FC236}">
                <a16:creationId xmlns:a16="http://schemas.microsoft.com/office/drawing/2014/main" id="{743AC613-C449-15AC-0BAE-FCDD2731FA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6282" y="3632078"/>
            <a:ext cx="548641" cy="1645923"/>
          </a:xfrm>
          <a:prstGeom prst="rect">
            <a:avLst/>
          </a:prstGeom>
        </p:spPr>
      </p:pic>
      <p:pic>
        <p:nvPicPr>
          <p:cNvPr id="12" name="Picture 11" descr="A bottle of watermelon lemonade&#10;&#10;Description automatically generated">
            <a:extLst>
              <a:ext uri="{FF2B5EF4-FFF2-40B4-BE49-F238E27FC236}">
                <a16:creationId xmlns:a16="http://schemas.microsoft.com/office/drawing/2014/main" id="{979A21C0-738D-6915-FE2C-BF6B146580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0995" y="3639756"/>
            <a:ext cx="551689" cy="164592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3E9BAD-812F-2EEA-5F1C-2B2573A41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01450"/>
              </p:ext>
            </p:extLst>
          </p:nvPr>
        </p:nvGraphicFramePr>
        <p:xfrm>
          <a:off x="1668780" y="5509202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1012  0687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0-78000-03636-7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0-78000-03178-2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0-78000-11640-3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 descr="A purple plastic bottle with a label&#10;&#10;Description automatically generated">
            <a:extLst>
              <a:ext uri="{FF2B5EF4-FFF2-40B4-BE49-F238E27FC236}">
                <a16:creationId xmlns:a16="http://schemas.microsoft.com/office/drawing/2014/main" id="{9C87C3E5-9C72-9C97-FF06-7486169FDBA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64043" y="5501522"/>
            <a:ext cx="548641" cy="1645923"/>
          </a:xfrm>
          <a:prstGeom prst="rect">
            <a:avLst/>
          </a:prstGeom>
        </p:spPr>
      </p:pic>
      <p:pic>
        <p:nvPicPr>
          <p:cNvPr id="13" name="Picture 12" descr="A bar code with numbers and numbers&#10;&#10;Description automatically generated">
            <a:extLst>
              <a:ext uri="{FF2B5EF4-FFF2-40B4-BE49-F238E27FC236}">
                <a16:creationId xmlns:a16="http://schemas.microsoft.com/office/drawing/2014/main" id="{40F826EE-3BA1-9D25-B490-F9898B27FE1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4372" y="6631037"/>
            <a:ext cx="1379223" cy="457201"/>
          </a:xfrm>
          <a:prstGeom prst="rect">
            <a:avLst/>
          </a:prstGeom>
        </p:spPr>
      </p:pic>
      <p:pic>
        <p:nvPicPr>
          <p:cNvPr id="15" name="Picture 14" descr="A bar code with numbers&#10;&#10;Description automatically generated">
            <a:extLst>
              <a:ext uri="{FF2B5EF4-FFF2-40B4-BE49-F238E27FC236}">
                <a16:creationId xmlns:a16="http://schemas.microsoft.com/office/drawing/2014/main" id="{622E400D-B4F1-BD91-C6C6-2AA3D5E66C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2892" y="4791642"/>
            <a:ext cx="1379223" cy="457201"/>
          </a:xfrm>
          <a:prstGeom prst="rect">
            <a:avLst/>
          </a:prstGeom>
        </p:spPr>
      </p:pic>
      <p:pic>
        <p:nvPicPr>
          <p:cNvPr id="2" name="Picture 1" descr="A logo of a brand&#10;&#10;Description automatically generated">
            <a:extLst>
              <a:ext uri="{FF2B5EF4-FFF2-40B4-BE49-F238E27FC236}">
                <a16:creationId xmlns:a16="http://schemas.microsoft.com/office/drawing/2014/main" id="{1D34CD71-AD7C-4930-1F73-EEDC3BBFA1F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15400" y="230831"/>
            <a:ext cx="896114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58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153767"/>
              </p:ext>
            </p:extLst>
          </p:nvPr>
        </p:nvGraphicFramePr>
        <p:xfrm>
          <a:off x="1668780" y="17526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0-78000-01840-0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425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20oz Bottles (24pk)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313704"/>
              </p:ext>
            </p:extLst>
          </p:nvPr>
        </p:nvGraphicFramePr>
        <p:xfrm>
          <a:off x="1668780" y="364484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1000  1091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0-78000-00161-7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0-78000-00162-4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0-78000-00554-7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084483"/>
              </p:ext>
            </p:extLst>
          </p:nvPr>
        </p:nvGraphicFramePr>
        <p:xfrm>
          <a:off x="2788920" y="5516876"/>
          <a:ext cx="4480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Splash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1015  9682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0-78000-03888-0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276A5CB9-AA7B-4EDF-8ECF-4129CF4D0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661" y="6679015"/>
            <a:ext cx="1379223" cy="45720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6ABFFE9-3523-4ADC-B18A-67B09D250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87" y="1753635"/>
            <a:ext cx="554736" cy="164592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B364F9C-41B6-48A2-87AB-8B6F62F7B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44" y="2903304"/>
            <a:ext cx="1379223" cy="45720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63BF1A0-7BBC-40ED-BEDD-493087516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53" y="2903306"/>
            <a:ext cx="1379223" cy="45720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7C4D12F-5435-4E75-B6CF-3EF0F9691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04" y="1753635"/>
            <a:ext cx="554736" cy="16459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3836F78-AE35-4D54-8DC2-CD9A5B65D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73" y="2903305"/>
            <a:ext cx="1379223" cy="45720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032CCE7-B3F2-4E3B-888F-FD851A6E3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995" y="1753635"/>
            <a:ext cx="554736" cy="16459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943BC5E-BEF2-4336-9970-C93B23624A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958" y="4764981"/>
            <a:ext cx="1379223" cy="45720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1414A73-7F66-41B7-A9F5-38FC6D3A42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76" y="4764981"/>
            <a:ext cx="1379223" cy="45720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F6670B8-87A7-4252-907A-EDACF93417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15" y="4764981"/>
            <a:ext cx="1379223" cy="457201"/>
          </a:xfrm>
          <a:prstGeom prst="rect">
            <a:avLst/>
          </a:prstGeom>
        </p:spPr>
      </p:pic>
      <p:pic>
        <p:nvPicPr>
          <p:cNvPr id="3" name="Picture 2" descr="A close up of a bottle&#10;&#10;Description automatically generated">
            <a:extLst>
              <a:ext uri="{FF2B5EF4-FFF2-40B4-BE49-F238E27FC236}">
                <a16:creationId xmlns:a16="http://schemas.microsoft.com/office/drawing/2014/main" id="{D70AAE94-F08B-57C3-2BE6-CAFB287F3C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4248" y="5516877"/>
            <a:ext cx="548641" cy="1645923"/>
          </a:xfrm>
          <a:prstGeom prst="rect">
            <a:avLst/>
          </a:prstGeom>
        </p:spPr>
      </p:pic>
      <p:pic>
        <p:nvPicPr>
          <p:cNvPr id="6" name="Picture 5" descr="A green bottle with a label&#10;&#10;Description automatically generated">
            <a:extLst>
              <a:ext uri="{FF2B5EF4-FFF2-40B4-BE49-F238E27FC236}">
                <a16:creationId xmlns:a16="http://schemas.microsoft.com/office/drawing/2014/main" id="{E65D2338-BA41-BEAE-140F-5E45819381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25238" y="3644848"/>
            <a:ext cx="548641" cy="1645923"/>
          </a:xfrm>
          <a:prstGeom prst="rect">
            <a:avLst/>
          </a:prstGeom>
        </p:spPr>
      </p:pic>
      <p:pic>
        <p:nvPicPr>
          <p:cNvPr id="8" name="Picture 7" descr="A close up of a soda bottle&#10;&#10;Description automatically generated">
            <a:extLst>
              <a:ext uri="{FF2B5EF4-FFF2-40B4-BE49-F238E27FC236}">
                <a16:creationId xmlns:a16="http://schemas.microsoft.com/office/drawing/2014/main" id="{B32D5D9C-F489-C66A-5E93-E3A1C31F77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5000" y="3642359"/>
            <a:ext cx="548641" cy="1645923"/>
          </a:xfrm>
          <a:prstGeom prst="rect">
            <a:avLst/>
          </a:prstGeom>
        </p:spPr>
      </p:pic>
      <p:pic>
        <p:nvPicPr>
          <p:cNvPr id="10" name="Picture 9" descr="A close up of a bottle&#10;&#10;Description automatically generated">
            <a:extLst>
              <a:ext uri="{FF2B5EF4-FFF2-40B4-BE49-F238E27FC236}">
                <a16:creationId xmlns:a16="http://schemas.microsoft.com/office/drawing/2014/main" id="{22A11D4A-BE62-7923-81B4-459231E4D8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43163" y="5516874"/>
            <a:ext cx="548641" cy="1645923"/>
          </a:xfrm>
          <a:prstGeom prst="rect">
            <a:avLst/>
          </a:prstGeom>
        </p:spPr>
      </p:pic>
      <p:pic>
        <p:nvPicPr>
          <p:cNvPr id="12" name="Picture 11" descr="A green bottle of soda&#10;&#10;Description automatically generated">
            <a:extLst>
              <a:ext uri="{FF2B5EF4-FFF2-40B4-BE49-F238E27FC236}">
                <a16:creationId xmlns:a16="http://schemas.microsoft.com/office/drawing/2014/main" id="{5D1ABFC4-9DD1-1411-24B0-7AFB33B7F65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5168" y="3642359"/>
            <a:ext cx="548641" cy="1645923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E2A68371-562E-3717-1895-FA77DCC6A2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05865" y="6679014"/>
            <a:ext cx="1379223" cy="457201"/>
          </a:xfrm>
          <a:prstGeom prst="rect">
            <a:avLst/>
          </a:prstGeom>
        </p:spPr>
      </p:pic>
      <p:pic>
        <p:nvPicPr>
          <p:cNvPr id="9" name="Picture 8" descr="A logo of a lemonade&#10;&#10;Description automatically generated">
            <a:extLst>
              <a:ext uri="{FF2B5EF4-FFF2-40B4-BE49-F238E27FC236}">
                <a16:creationId xmlns:a16="http://schemas.microsoft.com/office/drawing/2014/main" id="{519165B5-41EA-CCFB-E034-20BE762BDEA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86800" y="230831"/>
            <a:ext cx="1121666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7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8718C81-6E43-4BBA-81B9-5B899C3BFA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70383"/>
              </p:ext>
            </p:extLst>
          </p:nvPr>
        </p:nvGraphicFramePr>
        <p:xfrm>
          <a:off x="685800" y="1524000"/>
          <a:ext cx="8749030" cy="5349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610">
                  <a:extLst>
                    <a:ext uri="{9D8B030D-6E8A-4147-A177-3AD203B41FA5}">
                      <a16:colId xmlns:a16="http://schemas.microsoft.com/office/drawing/2014/main" val="4045553832"/>
                    </a:ext>
                  </a:extLst>
                </a:gridCol>
                <a:gridCol w="1236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18501542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960">
                <a:tc gridSpan="2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</a:rPr>
                        <a:t>Stacie Jorgensen</a:t>
                      </a:r>
                      <a:endParaRPr lang="en-US" sz="16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b="1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Manager – Territory Sales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Stacie.Jorgensen@kdrp.com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(214) 930-3124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</a:pP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6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</a:rPr>
                        <a:t>Bob Burks</a:t>
                      </a:r>
                      <a:endParaRPr lang="en-US" sz="1600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400" b="1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Manager – Sales Operations</a:t>
                      </a:r>
                      <a:endParaRPr lang="en-US" sz="1400" b="1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Robert.Burks@kdrp.com</a:t>
                      </a:r>
                      <a:endParaRPr lang="en-US" sz="1100" b="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="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(402) 972-4705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039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24406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Robert Williams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Supervisor – District Sales – Sioux Falls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Robert.Williams1@kdrp.com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(712) 363-5705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Don Peck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Supervisor – District Sales - 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48DD4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Omaha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Donald.Peck@kdrp.com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(402) 968-6729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24406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William Hedrick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Supervisor – District Sales – Sioux City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William.Hedrick@kdrp.com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(712) 363-9751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03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Christopher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Kleckner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436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Account Sales Manager – Sioux Falls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Christopher.Kleckner@kdrp.com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(605) 376-7949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Steven Olson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Account Sales Manager – Sioux Falls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Steven.Olson@kdrp.com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(712) 301-4491</a:t>
                      </a:r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Brandon Smith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Account Sales Manager – Sioux City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Brandon.Smith2@kdrp.com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(712) 577-3539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03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Steven Randolph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Account Sales Manager – Sioux Falls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Steven.Randolph@kdrp.com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(712) 281-8424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Steven Sowell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Relief Account Manager – Siouxland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Steven.Sowell@kdrp.com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(605) 370-7901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Keegan Lamoureux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Account Sales Manager – Sioux City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Keegan.Lamoureux@kdrp.com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(605) 231-1320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325380"/>
                  </a:ext>
                </a:extLst>
              </a:tr>
              <a:tr h="182880">
                <a:tc gridSpan="8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395352"/>
                  </a:ext>
                </a:extLst>
              </a:tr>
              <a:tr h="740394">
                <a:tc gridSpan="3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r>
                        <a:rPr lang="en-US" sz="1100" kern="1200" dirty="0"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Dusty Stultz</a:t>
                      </a: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Merchandiser Supervisor - Siouxland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i="1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Charles.Stultz@kdrp.com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(712) 635-8973</a:t>
                      </a: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Christopher </a:t>
                      </a: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943634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Sitzmann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43634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100" baseline="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Distribution Supervisor - Siouxland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Christopher.Sitzmann@kdrp.com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406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+mn-cs"/>
                        </a:rPr>
                        <a:t>(712) 281-8564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58076"/>
                  </a:ext>
                </a:extLst>
              </a:tr>
              <a:tr h="274320">
                <a:tc gridSpan="8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1931">
                <a:tc gridSpan="5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TO PLACE AN ORDER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TelSellPlains_Order1@kdrp.com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(800) 862-1904, option #2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943634"/>
                          </a:solidFill>
                          <a:effectLst/>
                          <a:latin typeface="Arial Black" panose="020B0A04020102020204" pitchFamily="34" charset="0"/>
                        </a:rPr>
                        <a:t>For equipment service: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548DD4"/>
                          </a:solidFill>
                          <a:effectLst/>
                          <a:latin typeface="Arial" panose="020B0604020202020204" pitchFamily="34" charset="0"/>
                        </a:rPr>
                        <a:t>Plains_EquipmentService@kdrp.com</a:t>
                      </a:r>
                      <a:endParaRPr lang="en-US" sz="1200" dirty="0">
                        <a:effectLst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dirty="0">
                          <a:solidFill>
                            <a:srgbClr val="24406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 (800) 862-1904, option #1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95800" y="223352"/>
            <a:ext cx="1965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Sioux Falls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714 N Helen Ave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Sioux Falls, SD 57104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0700" y="6901041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b="0" i="1" dirty="0">
                <a:solidFill>
                  <a:srgbClr val="24406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Please include your account number and business name</a:t>
            </a:r>
            <a:endParaRPr lang="en-US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3000" y="152400"/>
            <a:ext cx="1086544" cy="967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DC66A7-E18D-4A92-A0A9-698E2A5B9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32" y="5284466"/>
            <a:ext cx="1497217" cy="5676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C69E56-2BEE-49A4-A2AC-F70C45B3239A}"/>
              </a:ext>
            </a:extLst>
          </p:cNvPr>
          <p:cNvSpPr txBox="1"/>
          <p:nvPr/>
        </p:nvSpPr>
        <p:spPr>
          <a:xfrm>
            <a:off x="6586795" y="223352"/>
            <a:ext cx="1965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Sioux City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2800 Expedition Ct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Sioux City, IA 51111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92360C5-D7B2-DD0A-F56B-CABA7E773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37" y="152400"/>
            <a:ext cx="3543263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4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1" y="457200"/>
            <a:ext cx="4559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 Liter Bottles (15pk)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47226"/>
              </p:ext>
            </p:extLst>
          </p:nvPr>
        </p:nvGraphicFramePr>
        <p:xfrm>
          <a:off x="1668780" y="1984635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0-78000-00319-2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168080"/>
              </p:ext>
            </p:extLst>
          </p:nvPr>
        </p:nvGraphicFramePr>
        <p:xfrm>
          <a:off x="1668780" y="391000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0-78000-00028-3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39" y="1994741"/>
            <a:ext cx="548640" cy="16459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20" y="3910007"/>
            <a:ext cx="548640" cy="16459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08" y="5065760"/>
            <a:ext cx="1379223" cy="4572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090" y="5065759"/>
            <a:ext cx="1379223" cy="45720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20" y="5065761"/>
            <a:ext cx="1379223" cy="4572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079" y="3127636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21" y="1981200"/>
            <a:ext cx="548641" cy="1645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20" y="3127636"/>
            <a:ext cx="1379223" cy="457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2C01E4-F38A-4AF1-9C27-3E5D3A4538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91" y="3127636"/>
            <a:ext cx="1379223" cy="457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9ECF7F-878D-461E-AB1A-851B0C0C5D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32" y="1988069"/>
            <a:ext cx="548641" cy="1645923"/>
          </a:xfrm>
          <a:prstGeom prst="rect">
            <a:avLst/>
          </a:prstGeom>
        </p:spPr>
      </p:pic>
      <p:pic>
        <p:nvPicPr>
          <p:cNvPr id="3" name="Picture 2" descr="A can of beer with a logo&#10;&#10;Description automatically generated">
            <a:extLst>
              <a:ext uri="{FF2B5EF4-FFF2-40B4-BE49-F238E27FC236}">
                <a16:creationId xmlns:a16="http://schemas.microsoft.com/office/drawing/2014/main" id="{59CA468E-505C-E7C1-6DC8-873D45B303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3640" y="3916678"/>
            <a:ext cx="548641" cy="1645923"/>
          </a:xfrm>
          <a:prstGeom prst="rect">
            <a:avLst/>
          </a:prstGeom>
        </p:spPr>
      </p:pic>
      <p:pic>
        <p:nvPicPr>
          <p:cNvPr id="9" name="Picture 8" descr="A green can with white text and a red circle on it&#10;&#10;Description automatically generated">
            <a:extLst>
              <a:ext uri="{FF2B5EF4-FFF2-40B4-BE49-F238E27FC236}">
                <a16:creationId xmlns:a16="http://schemas.microsoft.com/office/drawing/2014/main" id="{098B53D1-9097-2DE1-BC48-75FB8B41E7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36932" y="3906572"/>
            <a:ext cx="548641" cy="1645923"/>
          </a:xfrm>
          <a:prstGeom prst="rect">
            <a:avLst/>
          </a:prstGeom>
        </p:spPr>
      </p:pic>
      <p:pic>
        <p:nvPicPr>
          <p:cNvPr id="2" name="Picture 1" descr="A logo of a brand&#10;&#10;Description automatically generated">
            <a:extLst>
              <a:ext uri="{FF2B5EF4-FFF2-40B4-BE49-F238E27FC236}">
                <a16:creationId xmlns:a16="http://schemas.microsoft.com/office/drawing/2014/main" id="{195BE8EC-B8DF-E353-91D9-16C8DD661F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5400" y="228600"/>
            <a:ext cx="91745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2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2C0DF3D5-F267-7D71-900B-BCEA544C60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500954"/>
              </p:ext>
            </p:extLst>
          </p:nvPr>
        </p:nvGraphicFramePr>
        <p:xfrm>
          <a:off x="2743200" y="3962400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1010  7491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1010  7539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0-78000-02659-7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0-78000-01154-8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5072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1.25 Liter Bottles (12pk)</a:t>
            </a:r>
          </a:p>
        </p:txBody>
      </p:sp>
      <p:pic>
        <p:nvPicPr>
          <p:cNvPr id="12" name="Picture 11" descr="A close up of a bottle&#10;&#10;Description automatically generated">
            <a:extLst>
              <a:ext uri="{FF2B5EF4-FFF2-40B4-BE49-F238E27FC236}">
                <a16:creationId xmlns:a16="http://schemas.microsoft.com/office/drawing/2014/main" id="{C9268B75-EDFA-609E-BF78-5F380B18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56" y="3962400"/>
            <a:ext cx="518161" cy="1828804"/>
          </a:xfrm>
          <a:prstGeom prst="rect">
            <a:avLst/>
          </a:prstGeom>
        </p:spPr>
      </p:pic>
      <p:pic>
        <p:nvPicPr>
          <p:cNvPr id="14" name="Picture 13" descr="A green soda bottle with a green label&#10;&#10;Description automatically generated">
            <a:extLst>
              <a:ext uri="{FF2B5EF4-FFF2-40B4-BE49-F238E27FC236}">
                <a16:creationId xmlns:a16="http://schemas.microsoft.com/office/drawing/2014/main" id="{6226185B-C825-73ED-4AFB-05D31A628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856" y="3962400"/>
            <a:ext cx="518161" cy="1828804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347FE82F-C63C-1C88-336E-32EF2D773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1044874"/>
              </p:ext>
            </p:extLst>
          </p:nvPr>
        </p:nvGraphicFramePr>
        <p:xfrm>
          <a:off x="2743200" y="1828804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1010  7490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1010  7461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0-78000-02657-3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0-78000-03069-3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 descr="A yellow and green soda bottle&#10;&#10;Description automatically generated">
            <a:extLst>
              <a:ext uri="{FF2B5EF4-FFF2-40B4-BE49-F238E27FC236}">
                <a16:creationId xmlns:a16="http://schemas.microsoft.com/office/drawing/2014/main" id="{31AD6D6E-E61E-1C0A-1D3E-0F6A97C2A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342" y="1828800"/>
            <a:ext cx="518161" cy="1828804"/>
          </a:xfrm>
          <a:prstGeom prst="rect">
            <a:avLst/>
          </a:prstGeom>
        </p:spPr>
      </p:pic>
      <p:pic>
        <p:nvPicPr>
          <p:cNvPr id="16" name="Picture 15" descr="A close-up of a barrel&#10;&#10;Description automatically generated">
            <a:extLst>
              <a:ext uri="{FF2B5EF4-FFF2-40B4-BE49-F238E27FC236}">
                <a16:creationId xmlns:a16="http://schemas.microsoft.com/office/drawing/2014/main" id="{8FDA8C31-4EA9-605D-167F-BDF3D184D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0856" y="1828800"/>
            <a:ext cx="518161" cy="1828804"/>
          </a:xfrm>
          <a:prstGeom prst="rect">
            <a:avLst/>
          </a:prstGeom>
        </p:spPr>
      </p:pic>
      <p:pic>
        <p:nvPicPr>
          <p:cNvPr id="22" name="Picture 21" descr="A bar code with numbers&#10;&#10;Description automatically generated">
            <a:extLst>
              <a:ext uri="{FF2B5EF4-FFF2-40B4-BE49-F238E27FC236}">
                <a16:creationId xmlns:a16="http://schemas.microsoft.com/office/drawing/2014/main" id="{CCB13119-A102-91D2-0DBA-0970056D16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68" y="3124205"/>
            <a:ext cx="1379223" cy="457201"/>
          </a:xfrm>
          <a:prstGeom prst="rect">
            <a:avLst/>
          </a:prstGeom>
        </p:spPr>
      </p:pic>
      <p:pic>
        <p:nvPicPr>
          <p:cNvPr id="24" name="Picture 23" descr="A bar code with numbers&#10;&#10;Description automatically generated">
            <a:extLst>
              <a:ext uri="{FF2B5EF4-FFF2-40B4-BE49-F238E27FC236}">
                <a16:creationId xmlns:a16="http://schemas.microsoft.com/office/drawing/2014/main" id="{042D4CD0-C3F8-1388-9C62-4ED00D5869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9324" y="3124204"/>
            <a:ext cx="1379223" cy="457201"/>
          </a:xfrm>
          <a:prstGeom prst="rect">
            <a:avLst/>
          </a:prstGeom>
        </p:spPr>
      </p:pic>
      <p:pic>
        <p:nvPicPr>
          <p:cNvPr id="26" name="Picture 25" descr="A bar code with numbers&#10;&#10;Description automatically generated">
            <a:extLst>
              <a:ext uri="{FF2B5EF4-FFF2-40B4-BE49-F238E27FC236}">
                <a16:creationId xmlns:a16="http://schemas.microsoft.com/office/drawing/2014/main" id="{86B3F5E2-FD59-6BC9-051A-51423CFE7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3324" y="5260428"/>
            <a:ext cx="1379223" cy="457201"/>
          </a:xfrm>
          <a:prstGeom prst="rect">
            <a:avLst/>
          </a:prstGeom>
        </p:spPr>
      </p:pic>
      <p:pic>
        <p:nvPicPr>
          <p:cNvPr id="28" name="Picture 27" descr="A bar code with numbers&#10;&#10;Description automatically generated">
            <a:extLst>
              <a:ext uri="{FF2B5EF4-FFF2-40B4-BE49-F238E27FC236}">
                <a16:creationId xmlns:a16="http://schemas.microsoft.com/office/drawing/2014/main" id="{C23F51DB-886D-8907-AB16-25AEB4F31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8073" y="5257801"/>
            <a:ext cx="1379223" cy="457201"/>
          </a:xfrm>
          <a:prstGeom prst="rect">
            <a:avLst/>
          </a:prstGeom>
        </p:spPr>
      </p:pic>
      <p:pic>
        <p:nvPicPr>
          <p:cNvPr id="2" name="Picture 1" descr="A logo of a company&#10;&#10;Description automatically generated">
            <a:extLst>
              <a:ext uri="{FF2B5EF4-FFF2-40B4-BE49-F238E27FC236}">
                <a16:creationId xmlns:a16="http://schemas.microsoft.com/office/drawing/2014/main" id="{FCC3A80D-A418-52D3-96B0-A1AECEF278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9200" y="230831"/>
            <a:ext cx="94488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73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1" y="457200"/>
            <a:ext cx="4354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E669F8F-C4CA-4A51-BF3D-8E8794189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310190"/>
              </p:ext>
            </p:extLst>
          </p:nvPr>
        </p:nvGraphicFramePr>
        <p:xfrm>
          <a:off x="1668780" y="19812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0-78000-05346-3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0-78000-05446-0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3C113DFC-02A9-4E98-BED2-3F0F0CB9D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66" y="1981201"/>
            <a:ext cx="579119" cy="16459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AC3A1A-4FEE-4D45-AF2C-BCEB2B90D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40" y="1982520"/>
            <a:ext cx="579118" cy="1645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ACF5CE-43A0-4710-B347-C18787F83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1" y="1981203"/>
            <a:ext cx="579119" cy="16459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0B99AEB-820E-4FFF-8865-15361129C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969" y="3136949"/>
            <a:ext cx="1379223" cy="457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6E8F8D-FEFA-4BFB-83CE-072CD42E0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488" y="3136950"/>
            <a:ext cx="1379223" cy="45720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68726C-5EF7-4A51-82EE-1E3F1FB5C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308" y="3136948"/>
            <a:ext cx="1379223" cy="4572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62111"/>
              </p:ext>
            </p:extLst>
          </p:nvPr>
        </p:nvGraphicFramePr>
        <p:xfrm>
          <a:off x="1668780" y="3947717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Rite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1002  3918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0-78000-00337-6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0-78000-06346-2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0-78000-02036-6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70D64080-87E4-459A-90EE-774B1A18A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808" y="5093448"/>
            <a:ext cx="1379223" cy="4572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418803-452C-4A1D-9CEC-E08424830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76" y="3940920"/>
            <a:ext cx="579119" cy="16459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FC1F26B-18E1-44C3-BBF6-0F83815AE4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591" y="3954514"/>
            <a:ext cx="579120" cy="16459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F6EC5D-BF9F-4C32-9FD6-EA0F3DD476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8" y="5093448"/>
            <a:ext cx="1379223" cy="4572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54DBE33-1F1C-476A-AAED-F1157247C3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553" y="5093448"/>
            <a:ext cx="1379223" cy="4572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51194EA-1D66-41F3-9D85-3288267685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47" y="3947811"/>
            <a:ext cx="579119" cy="1645920"/>
          </a:xfrm>
          <a:prstGeom prst="rect">
            <a:avLst/>
          </a:prstGeom>
        </p:spPr>
      </p:pic>
      <p:pic>
        <p:nvPicPr>
          <p:cNvPr id="2" name="Picture 1" descr="A logo for a beverage company&#10;&#10;Description automatically generated">
            <a:extLst>
              <a:ext uri="{FF2B5EF4-FFF2-40B4-BE49-F238E27FC236}">
                <a16:creationId xmlns:a16="http://schemas.microsoft.com/office/drawing/2014/main" id="{7A06D39B-17FB-2790-D552-E5DCC388747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86800" y="228600"/>
            <a:ext cx="116129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1" y="457200"/>
            <a:ext cx="4354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3DAB9D8-1249-C24E-32C4-CEC4DF0C7D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165264"/>
              </p:ext>
            </p:extLst>
          </p:nvPr>
        </p:nvGraphicFramePr>
        <p:xfrm>
          <a:off x="1668780" y="3912471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</a:p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</a:p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0-78000-01336-8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0-78000-01356-6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0-78000-01371-9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5A8FBA2-5AD8-F433-BCC3-C0E7BDDB7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18" y="3908262"/>
            <a:ext cx="579120" cy="1645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F74E32-EAC3-FDA8-95BA-8267E5C2E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75" y="3908262"/>
            <a:ext cx="579120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25F9D7-903C-1704-7A43-D8A5628C66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46" y="3916680"/>
            <a:ext cx="579120" cy="164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6705AE-117D-A6A0-6DC0-DDCAE3908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49" y="5075211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A3A3FC-0E42-3EEC-EF7A-9DABFD812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43" y="5075210"/>
            <a:ext cx="1379223" cy="45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AC8543-C5FF-5CD0-2A39-3B9C9BF497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5075209"/>
            <a:ext cx="1379223" cy="457201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4F0B602-DF74-BB9A-63A2-7B40FDCAC1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325515"/>
              </p:ext>
            </p:extLst>
          </p:nvPr>
        </p:nvGraphicFramePr>
        <p:xfrm>
          <a:off x="542065" y="1987996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1012  0686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0-78000-11346-4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0-78000-03554-4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0-78000-03180-5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27616F1-DAC3-37FE-5E5B-E17CC0C1A9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597" y="3138410"/>
            <a:ext cx="1379223" cy="45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7FBC9E-4F45-D8B3-541E-14ED58056A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368" y="3138410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FC88AD-7039-DDCB-F9E0-C8997FC37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7" y="1989043"/>
            <a:ext cx="579120" cy="1645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50D18A-19E2-011F-5B60-3F9F985EF8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62" y="1987996"/>
            <a:ext cx="579120" cy="1645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B037A2-F231-9F88-4FB5-027A51D6B7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39" y="3138409"/>
            <a:ext cx="1379223" cy="457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74F79-AF3A-DA98-AF69-7E77E6B6B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9043"/>
            <a:ext cx="579120" cy="1645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15F972-E07A-A518-C0D1-AFEF590BE5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784" y="3138409"/>
            <a:ext cx="1379223" cy="457201"/>
          </a:xfrm>
          <a:prstGeom prst="rect">
            <a:avLst/>
          </a:prstGeom>
        </p:spPr>
      </p:pic>
      <p:pic>
        <p:nvPicPr>
          <p:cNvPr id="20" name="Picture 19" descr="A blue beverage container with a blue label&#10;&#10;Description automatically generated">
            <a:extLst>
              <a:ext uri="{FF2B5EF4-FFF2-40B4-BE49-F238E27FC236}">
                <a16:creationId xmlns:a16="http://schemas.microsoft.com/office/drawing/2014/main" id="{FEDB084C-D3D9-91EA-5D85-9806F5263B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1858" y="1981200"/>
            <a:ext cx="579121" cy="1645923"/>
          </a:xfrm>
          <a:prstGeom prst="rect">
            <a:avLst/>
          </a:prstGeom>
        </p:spPr>
      </p:pic>
      <p:pic>
        <p:nvPicPr>
          <p:cNvPr id="3" name="Picture 2" descr="A logo of a brand&#10;&#10;Description automatically generated">
            <a:extLst>
              <a:ext uri="{FF2B5EF4-FFF2-40B4-BE49-F238E27FC236}">
                <a16:creationId xmlns:a16="http://schemas.microsoft.com/office/drawing/2014/main" id="{77BFC55B-5671-E2A8-546A-F35B596A6E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5400" y="230831"/>
            <a:ext cx="896114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91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FAB6418-CEC8-8E48-7912-0E0869691A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662310"/>
              </p:ext>
            </p:extLst>
          </p:nvPr>
        </p:nvGraphicFramePr>
        <p:xfrm>
          <a:off x="548640" y="5511867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Shirley Temple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Cranberry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1016  0485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1000  1595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0-78000-03921-4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0-78000-15646-1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0-78000-14846-6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0-78000-15246-3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1" y="457200"/>
            <a:ext cx="4354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Bottles (8pk)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721696A-CD5E-4454-950E-C3538EED5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47" y="6664921"/>
            <a:ext cx="1379223" cy="45720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37F302-C4D3-40AD-9C59-9F1285D0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95" y="6664921"/>
            <a:ext cx="1379223" cy="4572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FAF23B7-2AD4-4989-B2D1-79847AB66A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78" y="6664922"/>
            <a:ext cx="1379223" cy="457201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8C08ADF-EFD2-BE6B-4ED2-EC23E5446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946561"/>
              </p:ext>
            </p:extLst>
          </p:nvPr>
        </p:nvGraphicFramePr>
        <p:xfrm>
          <a:off x="548640" y="3630178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0-78000-00034-4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0-78000-00075-7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0-78000-00531-8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0-78000-00831-9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F5642C68-BBA2-49F8-F8CC-154141F8B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31" y="4753069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A7D744-4B1F-868B-BD3F-C412EE4D4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66" y="4753068"/>
            <a:ext cx="1379223" cy="457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D07E3B-4D42-A10B-DD92-32C82448A9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09" y="4753068"/>
            <a:ext cx="1379223" cy="45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4BB8B5-022D-DF29-252D-2BF3017E9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11" y="4753070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F2C01E-17CB-7FBF-21E7-92BE93A588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579120" cy="1645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23AD95-C826-C602-4394-46BDFB2313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19" y="2884582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1963E1-6B40-2B97-80F9-20896A2741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2" y="2884581"/>
            <a:ext cx="1379223" cy="457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B3E087-4C34-EA81-C530-DA7DD3B2E2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87" y="2884581"/>
            <a:ext cx="1379223" cy="45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A12676-783B-765A-FB29-B1016E4795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07" y="1759397"/>
            <a:ext cx="579120" cy="1645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0E1E7A-A505-CD1A-B480-1ECC4D8C5F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98" y="1759397"/>
            <a:ext cx="579120" cy="1645920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7739AB7-04B4-CD1E-FE6B-1A83D30E8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496967"/>
              </p:ext>
            </p:extLst>
          </p:nvPr>
        </p:nvGraphicFramePr>
        <p:xfrm>
          <a:off x="1668780" y="17526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1000  1436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1000  0096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0-78000-01646-8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0-78000-01746-5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0-78000-01846-2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1" name="Picture 20" descr="A pink beverage bottle with white text&#10;&#10;Description automatically generated">
            <a:extLst>
              <a:ext uri="{FF2B5EF4-FFF2-40B4-BE49-F238E27FC236}">
                <a16:creationId xmlns:a16="http://schemas.microsoft.com/office/drawing/2014/main" id="{33B9421D-0AF4-0874-F30F-BEC39B1C12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080" y="5516879"/>
            <a:ext cx="579120" cy="1645920"/>
          </a:xfrm>
          <a:prstGeom prst="rect">
            <a:avLst/>
          </a:prstGeom>
        </p:spPr>
      </p:pic>
      <p:pic>
        <p:nvPicPr>
          <p:cNvPr id="23" name="Picture 22" descr="A close up of a bottle&#10;&#10;Description automatically generated">
            <a:extLst>
              <a:ext uri="{FF2B5EF4-FFF2-40B4-BE49-F238E27FC236}">
                <a16:creationId xmlns:a16="http://schemas.microsoft.com/office/drawing/2014/main" id="{F0606BD5-A0EC-D3F3-66AE-2B1186D65D9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76471" y="3630177"/>
            <a:ext cx="579120" cy="1645920"/>
          </a:xfrm>
          <a:prstGeom prst="rect">
            <a:avLst/>
          </a:prstGeom>
        </p:spPr>
      </p:pic>
      <p:pic>
        <p:nvPicPr>
          <p:cNvPr id="25" name="Picture 24" descr="A close up of a soda can&#10;&#10;Description automatically generated">
            <a:extLst>
              <a:ext uri="{FF2B5EF4-FFF2-40B4-BE49-F238E27FC236}">
                <a16:creationId xmlns:a16="http://schemas.microsoft.com/office/drawing/2014/main" id="{1DDFA613-2F31-734D-F33E-0F902536D8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44167" y="3630177"/>
            <a:ext cx="579120" cy="1645920"/>
          </a:xfrm>
          <a:prstGeom prst="rect">
            <a:avLst/>
          </a:prstGeom>
        </p:spPr>
      </p:pic>
      <p:pic>
        <p:nvPicPr>
          <p:cNvPr id="27" name="Picture 26" descr="A green bottle with a white label&#10;&#10;Description automatically generated">
            <a:extLst>
              <a:ext uri="{FF2B5EF4-FFF2-40B4-BE49-F238E27FC236}">
                <a16:creationId xmlns:a16="http://schemas.microsoft.com/office/drawing/2014/main" id="{EE993847-3D77-CAB6-AFEF-5BBFD91CE8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87363" y="3623381"/>
            <a:ext cx="579120" cy="1645920"/>
          </a:xfrm>
          <a:prstGeom prst="rect">
            <a:avLst/>
          </a:prstGeom>
        </p:spPr>
      </p:pic>
      <p:pic>
        <p:nvPicPr>
          <p:cNvPr id="30" name="Picture 29" descr="A green can with a white text and a red circle on it&#10;&#10;Description automatically generated">
            <a:extLst>
              <a:ext uri="{FF2B5EF4-FFF2-40B4-BE49-F238E27FC236}">
                <a16:creationId xmlns:a16="http://schemas.microsoft.com/office/drawing/2014/main" id="{F7A67598-4801-AF92-7819-342EB8451F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6869" y="3630177"/>
            <a:ext cx="579120" cy="1645920"/>
          </a:xfrm>
          <a:prstGeom prst="rect">
            <a:avLst/>
          </a:prstGeom>
        </p:spPr>
      </p:pic>
      <p:pic>
        <p:nvPicPr>
          <p:cNvPr id="32" name="Picture 31" descr="A red can with a label&#10;&#10;Description automatically generated">
            <a:extLst>
              <a:ext uri="{FF2B5EF4-FFF2-40B4-BE49-F238E27FC236}">
                <a16:creationId xmlns:a16="http://schemas.microsoft.com/office/drawing/2014/main" id="{3674BC5D-0DB7-8E0A-0061-FD264D08BC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87363" y="5516877"/>
            <a:ext cx="579121" cy="1645923"/>
          </a:xfrm>
          <a:prstGeom prst="rect">
            <a:avLst/>
          </a:prstGeom>
        </p:spPr>
      </p:pic>
      <p:pic>
        <p:nvPicPr>
          <p:cNvPr id="39" name="Picture 38" descr="A close up of a bottle&#10;&#10;Description automatically generated">
            <a:extLst>
              <a:ext uri="{FF2B5EF4-FFF2-40B4-BE49-F238E27FC236}">
                <a16:creationId xmlns:a16="http://schemas.microsoft.com/office/drawing/2014/main" id="{A2035988-0CBD-4EE1-E167-DD65CC9BB06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44167" y="5514880"/>
            <a:ext cx="579121" cy="1645923"/>
          </a:xfrm>
          <a:prstGeom prst="rect">
            <a:avLst/>
          </a:prstGeom>
        </p:spPr>
      </p:pic>
      <p:pic>
        <p:nvPicPr>
          <p:cNvPr id="60" name="Picture 59" descr="A green bottle with a logo and a crown&#10;&#10;Description automatically generated">
            <a:extLst>
              <a:ext uri="{FF2B5EF4-FFF2-40B4-BE49-F238E27FC236}">
                <a16:creationId xmlns:a16="http://schemas.microsoft.com/office/drawing/2014/main" id="{7288CA20-0458-0B6C-578A-05B0D91832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76472" y="5506856"/>
            <a:ext cx="579121" cy="1645923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B3EFC9C1-24B4-6CB0-CAE9-40DE3C1E27D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60002" y="6662704"/>
            <a:ext cx="1379223" cy="457201"/>
          </a:xfrm>
          <a:prstGeom prst="rect">
            <a:avLst/>
          </a:prstGeom>
        </p:spPr>
      </p:pic>
      <p:pic>
        <p:nvPicPr>
          <p:cNvPr id="3" name="Picture 2" descr="A logo of a soda company&#10;&#10;Description automatically generated">
            <a:extLst>
              <a:ext uri="{FF2B5EF4-FFF2-40B4-BE49-F238E27FC236}">
                <a16:creationId xmlns:a16="http://schemas.microsoft.com/office/drawing/2014/main" id="{F15608F6-31EA-5C4D-93C8-8B35DF74C7F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39200" y="230830"/>
            <a:ext cx="1027178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0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52260"/>
              </p:ext>
            </p:extLst>
          </p:nvPr>
        </p:nvGraphicFramePr>
        <p:xfrm>
          <a:off x="1668780" y="5511232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0-78000-03958-0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0-78000-03949-8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0-78000-03948-1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5379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2 Liter $1.49 Bottles (8pk)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E785AE7-31DA-4666-9C26-12B6A22EB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10315"/>
              </p:ext>
            </p:extLst>
          </p:nvPr>
        </p:nvGraphicFramePr>
        <p:xfrm>
          <a:off x="1668780" y="3657600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0-78000-03951-1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0-78000-03952-8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0-78000-03955-9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DBF26FC-94BB-4DF6-AAAF-8B24AAB52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58109"/>
              </p:ext>
            </p:extLst>
          </p:nvPr>
        </p:nvGraphicFramePr>
        <p:xfrm>
          <a:off x="548640" y="1758808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1016  1419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0-78000-03957-3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0-78000-03964-1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0-78000-03970-2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0-78000-03969-6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 descr="A bar code with numbers&#10;&#10;Description automatically generated">
            <a:extLst>
              <a:ext uri="{FF2B5EF4-FFF2-40B4-BE49-F238E27FC236}">
                <a16:creationId xmlns:a16="http://schemas.microsoft.com/office/drawing/2014/main" id="{A338A91B-03B7-8EF3-A3F7-EF84B20E6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37" y="6661365"/>
            <a:ext cx="1379223" cy="457201"/>
          </a:xfrm>
          <a:prstGeom prst="rect">
            <a:avLst/>
          </a:prstGeom>
        </p:spPr>
      </p:pic>
      <p:pic>
        <p:nvPicPr>
          <p:cNvPr id="23" name="Picture 22" descr="A bar code with numbers&#10;&#10;Description automatically generated">
            <a:extLst>
              <a:ext uri="{FF2B5EF4-FFF2-40B4-BE49-F238E27FC236}">
                <a16:creationId xmlns:a16="http://schemas.microsoft.com/office/drawing/2014/main" id="{91FEDB07-7FFC-6E10-C574-2B78B3F07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959" y="6646124"/>
            <a:ext cx="1379223" cy="457201"/>
          </a:xfrm>
          <a:prstGeom prst="rect">
            <a:avLst/>
          </a:prstGeom>
        </p:spPr>
      </p:pic>
      <p:pic>
        <p:nvPicPr>
          <p:cNvPr id="25" name="Picture 24" descr="A bar code with numbers&#10;&#10;Description automatically generated">
            <a:extLst>
              <a:ext uri="{FF2B5EF4-FFF2-40B4-BE49-F238E27FC236}">
                <a16:creationId xmlns:a16="http://schemas.microsoft.com/office/drawing/2014/main" id="{0D7CDC37-513B-C428-74C9-F6E1DC040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958" y="6646124"/>
            <a:ext cx="1379223" cy="457201"/>
          </a:xfrm>
          <a:prstGeom prst="rect">
            <a:avLst/>
          </a:prstGeom>
        </p:spPr>
      </p:pic>
      <p:pic>
        <p:nvPicPr>
          <p:cNvPr id="28" name="Picture 27" descr="A bar code with numbers&#10;&#10;Description automatically generated">
            <a:extLst>
              <a:ext uri="{FF2B5EF4-FFF2-40B4-BE49-F238E27FC236}">
                <a16:creationId xmlns:a16="http://schemas.microsoft.com/office/drawing/2014/main" id="{510A394B-A01D-D551-BB71-549ED576D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912" y="2894677"/>
            <a:ext cx="1379223" cy="457201"/>
          </a:xfrm>
          <a:prstGeom prst="rect">
            <a:avLst/>
          </a:prstGeom>
        </p:spPr>
      </p:pic>
      <p:pic>
        <p:nvPicPr>
          <p:cNvPr id="30" name="Picture 29" descr="A bar code with numbers&#10;&#10;Description automatically generated">
            <a:extLst>
              <a:ext uri="{FF2B5EF4-FFF2-40B4-BE49-F238E27FC236}">
                <a16:creationId xmlns:a16="http://schemas.microsoft.com/office/drawing/2014/main" id="{896ED9AE-3F21-85AF-4E31-00AAC2741D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259" y="2894676"/>
            <a:ext cx="1379223" cy="457201"/>
          </a:xfrm>
          <a:prstGeom prst="rect">
            <a:avLst/>
          </a:prstGeom>
        </p:spPr>
      </p:pic>
      <p:pic>
        <p:nvPicPr>
          <p:cNvPr id="34" name="Picture 33" descr="A bar code with numbers&#10;&#10;Description automatically generated">
            <a:extLst>
              <a:ext uri="{FF2B5EF4-FFF2-40B4-BE49-F238E27FC236}">
                <a16:creationId xmlns:a16="http://schemas.microsoft.com/office/drawing/2014/main" id="{A4E91795-9C65-099D-F80E-BAEA8588F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66" y="2894675"/>
            <a:ext cx="1379223" cy="457201"/>
          </a:xfrm>
          <a:prstGeom prst="rect">
            <a:avLst/>
          </a:prstGeom>
        </p:spPr>
      </p:pic>
      <p:pic>
        <p:nvPicPr>
          <p:cNvPr id="36" name="Picture 35" descr="A bar code with numbers&#10;&#10;Description automatically generated">
            <a:extLst>
              <a:ext uri="{FF2B5EF4-FFF2-40B4-BE49-F238E27FC236}">
                <a16:creationId xmlns:a16="http://schemas.microsoft.com/office/drawing/2014/main" id="{589AF907-E4A9-BF69-34C9-CD17FE450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5561" y="4800601"/>
            <a:ext cx="1379223" cy="457201"/>
          </a:xfrm>
          <a:prstGeom prst="rect">
            <a:avLst/>
          </a:prstGeom>
        </p:spPr>
      </p:pic>
      <p:pic>
        <p:nvPicPr>
          <p:cNvPr id="38" name="Picture 37" descr="A bar code with numbers&#10;&#10;Description automatically generated">
            <a:extLst>
              <a:ext uri="{FF2B5EF4-FFF2-40B4-BE49-F238E27FC236}">
                <a16:creationId xmlns:a16="http://schemas.microsoft.com/office/drawing/2014/main" id="{42DF5565-4B28-1790-7DA8-9C49070059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346" y="4800600"/>
            <a:ext cx="1379223" cy="457201"/>
          </a:xfrm>
          <a:prstGeom prst="rect">
            <a:avLst/>
          </a:prstGeom>
        </p:spPr>
      </p:pic>
      <p:pic>
        <p:nvPicPr>
          <p:cNvPr id="40" name="Picture 39" descr="A bar code with numbers&#10;&#10;Description automatically generated">
            <a:extLst>
              <a:ext uri="{FF2B5EF4-FFF2-40B4-BE49-F238E27FC236}">
                <a16:creationId xmlns:a16="http://schemas.microsoft.com/office/drawing/2014/main" id="{B39949BC-091C-0D9F-91CA-9D9F5AD73C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5923" y="2894674"/>
            <a:ext cx="1379223" cy="457201"/>
          </a:xfrm>
          <a:prstGeom prst="rect">
            <a:avLst/>
          </a:prstGeom>
        </p:spPr>
      </p:pic>
      <p:pic>
        <p:nvPicPr>
          <p:cNvPr id="42" name="Picture 41" descr="A bar code with numbers&#10;&#10;Description automatically generated">
            <a:extLst>
              <a:ext uri="{FF2B5EF4-FFF2-40B4-BE49-F238E27FC236}">
                <a16:creationId xmlns:a16="http://schemas.microsoft.com/office/drawing/2014/main" id="{ABC2607B-33A1-F965-4EE9-B00EDB9320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5368" y="4800600"/>
            <a:ext cx="1379223" cy="457201"/>
          </a:xfrm>
          <a:prstGeom prst="rect">
            <a:avLst/>
          </a:prstGeom>
        </p:spPr>
      </p:pic>
      <p:pic>
        <p:nvPicPr>
          <p:cNvPr id="44" name="Picture 43" descr="A close up of a bottle&#10;&#10;Description automatically generated">
            <a:extLst>
              <a:ext uri="{FF2B5EF4-FFF2-40B4-BE49-F238E27FC236}">
                <a16:creationId xmlns:a16="http://schemas.microsoft.com/office/drawing/2014/main" id="{BDC51773-66DA-C586-874A-4D30566534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644" y="1765015"/>
            <a:ext cx="579121" cy="1645923"/>
          </a:xfrm>
          <a:prstGeom prst="rect">
            <a:avLst/>
          </a:prstGeom>
        </p:spPr>
      </p:pic>
      <p:pic>
        <p:nvPicPr>
          <p:cNvPr id="46" name="Picture 45" descr="A blue beverage bottle with green label&#10;&#10;Description automatically generated">
            <a:extLst>
              <a:ext uri="{FF2B5EF4-FFF2-40B4-BE49-F238E27FC236}">
                <a16:creationId xmlns:a16="http://schemas.microsoft.com/office/drawing/2014/main" id="{1288775A-886F-6869-3A4C-E81E789A06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82008" y="1759085"/>
            <a:ext cx="579121" cy="1645923"/>
          </a:xfrm>
          <a:prstGeom prst="rect">
            <a:avLst/>
          </a:prstGeom>
        </p:spPr>
      </p:pic>
      <p:pic>
        <p:nvPicPr>
          <p:cNvPr id="48" name="Picture 47" descr="A close up of a drink bottle&#10;&#10;Description automatically generated">
            <a:extLst>
              <a:ext uri="{FF2B5EF4-FFF2-40B4-BE49-F238E27FC236}">
                <a16:creationId xmlns:a16="http://schemas.microsoft.com/office/drawing/2014/main" id="{CF50DE05-567A-8864-D76D-AD825A753D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26426" y="1752600"/>
            <a:ext cx="579121" cy="1645923"/>
          </a:xfrm>
          <a:prstGeom prst="rect">
            <a:avLst/>
          </a:prstGeom>
        </p:spPr>
      </p:pic>
      <p:pic>
        <p:nvPicPr>
          <p:cNvPr id="50" name="Picture 49" descr="A close up of a soda can&#10;&#10;Description automatically generated">
            <a:extLst>
              <a:ext uri="{FF2B5EF4-FFF2-40B4-BE49-F238E27FC236}">
                <a16:creationId xmlns:a16="http://schemas.microsoft.com/office/drawing/2014/main" id="{48F0F003-E172-1D16-B329-1AC700B7CCD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5611" y="1752600"/>
            <a:ext cx="579121" cy="1645923"/>
          </a:xfrm>
          <a:prstGeom prst="rect">
            <a:avLst/>
          </a:prstGeom>
        </p:spPr>
      </p:pic>
      <p:pic>
        <p:nvPicPr>
          <p:cNvPr id="52" name="Picture 51" descr="A red can of soda with a red label&#10;&#10;Description automatically generated">
            <a:extLst>
              <a:ext uri="{FF2B5EF4-FFF2-40B4-BE49-F238E27FC236}">
                <a16:creationId xmlns:a16="http://schemas.microsoft.com/office/drawing/2014/main" id="{9524FC45-EB77-DBD5-6E94-AC6DCCE74E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7515" y="3657596"/>
            <a:ext cx="579121" cy="1645923"/>
          </a:xfrm>
          <a:prstGeom prst="rect">
            <a:avLst/>
          </a:prstGeom>
        </p:spPr>
      </p:pic>
      <p:pic>
        <p:nvPicPr>
          <p:cNvPr id="55" name="Picture 54" descr="A yellow can of juice&#10;&#10;Description automatically generated">
            <a:extLst>
              <a:ext uri="{FF2B5EF4-FFF2-40B4-BE49-F238E27FC236}">
                <a16:creationId xmlns:a16="http://schemas.microsoft.com/office/drawing/2014/main" id="{B4900EF2-21CA-F134-2727-B7E2545AE3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98988" y="3657596"/>
            <a:ext cx="579121" cy="1645923"/>
          </a:xfrm>
          <a:prstGeom prst="rect">
            <a:avLst/>
          </a:prstGeom>
        </p:spPr>
      </p:pic>
      <p:pic>
        <p:nvPicPr>
          <p:cNvPr id="57" name="Picture 56" descr="A close up of a drink&#10;&#10;Description automatically generated">
            <a:extLst>
              <a:ext uri="{FF2B5EF4-FFF2-40B4-BE49-F238E27FC236}">
                <a16:creationId xmlns:a16="http://schemas.microsoft.com/office/drawing/2014/main" id="{42BDC17E-3E84-9D25-A45B-F7C9F6C84C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56945" y="3651957"/>
            <a:ext cx="579121" cy="1645923"/>
          </a:xfrm>
          <a:prstGeom prst="rect">
            <a:avLst/>
          </a:prstGeom>
        </p:spPr>
      </p:pic>
      <p:pic>
        <p:nvPicPr>
          <p:cNvPr id="61" name="Picture 60" descr="A close up of a drink&#10;&#10;Description automatically generated">
            <a:extLst>
              <a:ext uri="{FF2B5EF4-FFF2-40B4-BE49-F238E27FC236}">
                <a16:creationId xmlns:a16="http://schemas.microsoft.com/office/drawing/2014/main" id="{276F5042-8CBF-C269-ED6C-1E1CEB90C28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86203" y="5505589"/>
            <a:ext cx="579121" cy="1645923"/>
          </a:xfrm>
          <a:prstGeom prst="rect">
            <a:avLst/>
          </a:prstGeom>
        </p:spPr>
      </p:pic>
      <p:pic>
        <p:nvPicPr>
          <p:cNvPr id="63" name="Picture 62" descr="A close up of a bottle&#10;&#10;Description automatically generated">
            <a:extLst>
              <a:ext uri="{FF2B5EF4-FFF2-40B4-BE49-F238E27FC236}">
                <a16:creationId xmlns:a16="http://schemas.microsoft.com/office/drawing/2014/main" id="{36BFA020-099E-DAB7-A0A5-1A57A96C2FD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16449" y="5516877"/>
            <a:ext cx="579121" cy="1645923"/>
          </a:xfrm>
          <a:prstGeom prst="rect">
            <a:avLst/>
          </a:prstGeom>
        </p:spPr>
      </p:pic>
      <p:pic>
        <p:nvPicPr>
          <p:cNvPr id="65" name="Picture 64" descr="A close up of a bottle&#10;&#10;Description automatically generated">
            <a:extLst>
              <a:ext uri="{FF2B5EF4-FFF2-40B4-BE49-F238E27FC236}">
                <a16:creationId xmlns:a16="http://schemas.microsoft.com/office/drawing/2014/main" id="{D4B86975-A6CF-EE30-8D2D-030E854FB07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56945" y="5514053"/>
            <a:ext cx="579121" cy="1645923"/>
          </a:xfrm>
          <a:prstGeom prst="rect">
            <a:avLst/>
          </a:prstGeom>
        </p:spPr>
      </p:pic>
      <p:pic>
        <p:nvPicPr>
          <p:cNvPr id="2" name="Picture 1" descr="A logo of a brand&#10;&#10;Description automatically generated">
            <a:extLst>
              <a:ext uri="{FF2B5EF4-FFF2-40B4-BE49-F238E27FC236}">
                <a16:creationId xmlns:a16="http://schemas.microsoft.com/office/drawing/2014/main" id="{4C8A6B17-DEAA-3EE0-1BBE-02EB1257D1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15400" y="230831"/>
            <a:ext cx="896114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78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1" y="457200"/>
            <a:ext cx="3522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Premium Glass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788920" y="2545080"/>
          <a:ext cx="4480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0-78000-01952-0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78" y="2555966"/>
            <a:ext cx="432816" cy="1645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13" y="2555967"/>
            <a:ext cx="408432" cy="1645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455" y="3705180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74" y="3705180"/>
            <a:ext cx="1379223" cy="4572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34037" y="2209801"/>
            <a:ext cx="3790333" cy="277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355mL Mexican Glass (12pk)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logo of a lemonade&#10;&#10;Description automatically generated">
            <a:extLst>
              <a:ext uri="{FF2B5EF4-FFF2-40B4-BE49-F238E27FC236}">
                <a16:creationId xmlns:a16="http://schemas.microsoft.com/office/drawing/2014/main" id="{4C7D0788-907E-336E-FA96-18E449665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230831"/>
            <a:ext cx="1121666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80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8A91BD-944B-567F-D5B3-2E2FD1D07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124436"/>
              </p:ext>
            </p:extLst>
          </p:nvPr>
        </p:nvGraphicFramePr>
        <p:xfrm>
          <a:off x="1051560" y="2071748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81380229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526381134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Wishniak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0-98794-00018-4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0-98794-00019-1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043" y="2072307"/>
            <a:ext cx="996696" cy="164592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24" y="173953"/>
            <a:ext cx="1703832" cy="91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05" y="3186890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56" y="3186890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77" y="3186890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65822"/>
            <a:ext cx="996696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79" y="2072307"/>
            <a:ext cx="996696" cy="164592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F9593B-9722-B40A-3A24-AC57650A5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093265"/>
              </p:ext>
            </p:extLst>
          </p:nvPr>
        </p:nvGraphicFramePr>
        <p:xfrm>
          <a:off x="1052633" y="3990326"/>
          <a:ext cx="79552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‘n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Wishniak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1008  7166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0-98794-00029-0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76CBD87-EFFA-5673-DEEB-BD52BCE8E9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73" y="3992880"/>
            <a:ext cx="509016" cy="164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5262C5-68B4-06ED-52E5-D990D4CBFD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3986150"/>
            <a:ext cx="509016" cy="1645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961A71-84A8-BF26-C112-7AFB7F9E59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00" y="3987771"/>
            <a:ext cx="505968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9E66E-0575-B02B-70CA-C9D4D3D1E5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197" y="5125026"/>
            <a:ext cx="1379223" cy="45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EFAF48-D84B-5206-7636-101D5E3DDA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15" y="5125026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F51A1-9091-0881-3298-E08C7C02DD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373" y="5125026"/>
            <a:ext cx="1379223" cy="457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5EABBA-1BFE-1FAF-21B3-E43FA32605E5}"/>
              </a:ext>
            </a:extLst>
          </p:cNvPr>
          <p:cNvSpPr/>
          <p:nvPr/>
        </p:nvSpPr>
        <p:spPr>
          <a:xfrm>
            <a:off x="914401" y="457200"/>
            <a:ext cx="641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Stewart’s 12oz Glass Bottles (6x4pk)</a:t>
            </a:r>
          </a:p>
        </p:txBody>
      </p:sp>
    </p:spTree>
    <p:extLst>
      <p:ext uri="{BB962C8B-B14F-4D97-AF65-F5344CB8AC3E}">
        <p14:creationId xmlns:p14="http://schemas.microsoft.com/office/powerpoint/2010/main" val="782001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007477"/>
              </p:ext>
            </p:extLst>
          </p:nvPr>
        </p:nvGraphicFramePr>
        <p:xfrm>
          <a:off x="1463040" y="5516879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Sunkist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1000  00327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0-88500-90119-5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0-88500-90171-3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0-88500-90248-2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395433"/>
              </p:ext>
            </p:extLst>
          </p:nvPr>
        </p:nvGraphicFramePr>
        <p:xfrm>
          <a:off x="2651760" y="3644848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Hawaiian Punch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Fruit Juicy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0-88500-90277-2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0-88500-00118-5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096672"/>
              </p:ext>
            </p:extLst>
          </p:nvPr>
        </p:nvGraphicFramePr>
        <p:xfrm>
          <a:off x="2651760" y="1752600"/>
          <a:ext cx="47548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IBC</a:t>
                      </a:r>
                    </a:p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1000  0321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1000  1732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0-78000-20011-9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0-88500-90224-6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92" y="4776663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84" y="4776663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547" y="6646555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13" y="2895600"/>
            <a:ext cx="1379223" cy="457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1" y="457200"/>
            <a:ext cx="6202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Fountain Syrup (2.5 gallon BIB)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09" y="6646556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19" y="2895600"/>
            <a:ext cx="1379223" cy="457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518" y="6646557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63" y="4010607"/>
            <a:ext cx="914400" cy="91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299" y="4010607"/>
            <a:ext cx="914400" cy="914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753" y="5886116"/>
            <a:ext cx="9144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63" y="2118359"/>
            <a:ext cx="914400" cy="91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24" y="5882638"/>
            <a:ext cx="914400" cy="914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88" y="5882638"/>
            <a:ext cx="914400" cy="914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19" y="2118359"/>
            <a:ext cx="914400" cy="914400"/>
          </a:xfrm>
          <a:prstGeom prst="rect">
            <a:avLst/>
          </a:prstGeom>
        </p:spPr>
      </p:pic>
      <p:pic>
        <p:nvPicPr>
          <p:cNvPr id="6" name="Picture 5" descr="A logo of a soda company&#10;&#10;Description automatically generated">
            <a:extLst>
              <a:ext uri="{FF2B5EF4-FFF2-40B4-BE49-F238E27FC236}">
                <a16:creationId xmlns:a16="http://schemas.microsoft.com/office/drawing/2014/main" id="{5904DFDC-B143-D47E-3869-A584FC2B50B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9200" y="230830"/>
            <a:ext cx="1027178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9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656988"/>
              </p:ext>
            </p:extLst>
          </p:nvPr>
        </p:nvGraphicFramePr>
        <p:xfrm>
          <a:off x="1737360" y="6172200"/>
          <a:ext cx="658368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1011  4954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1011  4955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0-78000-00341-3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3364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Mixers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337217"/>
              </p:ext>
            </p:extLst>
          </p:nvPr>
        </p:nvGraphicFramePr>
        <p:xfrm>
          <a:off x="1463040" y="2091155"/>
          <a:ext cx="71323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1000  0071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1000  1336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0-78000-15345-3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0-78000-14945-6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0-78000-14645-5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362141"/>
              </p:ext>
            </p:extLst>
          </p:nvPr>
        </p:nvGraphicFramePr>
        <p:xfrm>
          <a:off x="1737360" y="4572000"/>
          <a:ext cx="6583680" cy="1371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1011  4958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1011  4953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0-78000-00365-9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0-78000-00342-0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702379" y="4191000"/>
            <a:ext cx="4653646" cy="277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1200"/>
              </a:spcBef>
            </a:pP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10oz PET Bellyband Bottles (4x6pk)</a:t>
            </a:r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08779" y="1600200"/>
            <a:ext cx="2840842" cy="366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Liter Bottles (15pk)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66" y="6173403"/>
            <a:ext cx="1625918" cy="136919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28267" y="4582027"/>
            <a:ext cx="1623059" cy="13667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93" y="4575810"/>
            <a:ext cx="1628775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091154"/>
            <a:ext cx="548640" cy="16459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91153"/>
            <a:ext cx="548640" cy="16459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09" y="3230085"/>
            <a:ext cx="1379223" cy="4572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78" y="3230084"/>
            <a:ext cx="1379223" cy="4572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224486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1" y="7010401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08" y="701040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07" y="5455921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4" y="5455920"/>
            <a:ext cx="1379223" cy="457201"/>
          </a:xfrm>
          <a:prstGeom prst="rect">
            <a:avLst/>
          </a:prstGeom>
        </p:spPr>
      </p:pic>
      <p:pic>
        <p:nvPicPr>
          <p:cNvPr id="10" name="Picture 9" descr="A group of green bottles with green labels&#10;&#10;Description automatically generated">
            <a:extLst>
              <a:ext uri="{FF2B5EF4-FFF2-40B4-BE49-F238E27FC236}">
                <a16:creationId xmlns:a16="http://schemas.microsoft.com/office/drawing/2014/main" id="{FED12049-D2D5-15CA-8C6C-1131998CD4B8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835192" y="6166988"/>
            <a:ext cx="1627632" cy="1371603"/>
          </a:xfrm>
          <a:prstGeom prst="rect">
            <a:avLst/>
          </a:prstGeom>
        </p:spPr>
      </p:pic>
      <p:pic>
        <p:nvPicPr>
          <p:cNvPr id="12" name="Picture 11" descr="A close up of a label&#10;&#10;Description automatically generated">
            <a:extLst>
              <a:ext uri="{FF2B5EF4-FFF2-40B4-BE49-F238E27FC236}">
                <a16:creationId xmlns:a16="http://schemas.microsoft.com/office/drawing/2014/main" id="{EEE1C292-B6D6-DB89-BDAF-3CE1658D5D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9836" y="2096367"/>
            <a:ext cx="554737" cy="1645923"/>
          </a:xfrm>
          <a:prstGeom prst="rect">
            <a:avLst/>
          </a:prstGeom>
        </p:spPr>
      </p:pic>
      <p:pic>
        <p:nvPicPr>
          <p:cNvPr id="9" name="Picture 8" descr="A logo of a company&#10;&#10;Description automatically generated">
            <a:extLst>
              <a:ext uri="{FF2B5EF4-FFF2-40B4-BE49-F238E27FC236}">
                <a16:creationId xmlns:a16="http://schemas.microsoft.com/office/drawing/2014/main" id="{0AC6F5A7-6341-2460-1135-945BBBD071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5400" y="230831"/>
            <a:ext cx="94488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8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7184A9-823C-4607-B3F0-A24204B75BFD}"/>
              </a:ext>
            </a:extLst>
          </p:cNvPr>
          <p:cNvSpPr txBox="1"/>
          <p:nvPr/>
        </p:nvSpPr>
        <p:spPr>
          <a:xfrm>
            <a:off x="548641" y="304800"/>
            <a:ext cx="4709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Table of Contents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B94B6-0AF4-41E8-A227-A6F17A7C7B02}"/>
              </a:ext>
            </a:extLst>
          </p:cNvPr>
          <p:cNvSpPr txBox="1"/>
          <p:nvPr/>
        </p:nvSpPr>
        <p:spPr>
          <a:xfrm>
            <a:off x="533400" y="1981201"/>
            <a:ext cx="44196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943634"/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7.5oz Slim Cans (4x6pk)</a:t>
            </a:r>
            <a:r>
              <a:rPr lang="en-US" sz="1400" dirty="0"/>
              <a:t>..................................4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7.5oz Slim Cans (3x10pk)</a:t>
            </a:r>
            <a:r>
              <a:rPr lang="en-US" sz="1400" dirty="0"/>
              <a:t>................................5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12oz Cans (2x12pk)</a:t>
            </a:r>
            <a:r>
              <a:rPr lang="en-US" sz="1400" dirty="0"/>
              <a:t>....................................6-10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12oz Cans (18pk)</a:t>
            </a:r>
            <a:r>
              <a:rPr lang="en-US" sz="1400" dirty="0"/>
              <a:t>............................................11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12oz Cans (24pk)</a:t>
            </a:r>
            <a:r>
              <a:rPr lang="en-US" sz="1400" dirty="0"/>
              <a:t>............................................12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16oz Cans (24pk)</a:t>
            </a:r>
            <a:r>
              <a:rPr lang="en-US" sz="1400" dirty="0"/>
              <a:t>............................................13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12oz Bellyband Bottles (3x8pk)</a:t>
            </a:r>
            <a:r>
              <a:rPr lang="en-US" sz="1400" dirty="0"/>
              <a:t>....................14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16.9oz Bottles (4x6pk)</a:t>
            </a:r>
            <a:r>
              <a:rPr lang="en-US" sz="1400" dirty="0"/>
              <a:t>..............................15-16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20oz Bottles (24pk)</a:t>
            </a:r>
            <a:r>
              <a:rPr lang="en-US" sz="1400" dirty="0"/>
              <a:t>...................................17-19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 Liter Bottles (15pk)</a:t>
            </a:r>
            <a:r>
              <a:rPr lang="en-US" sz="1400" dirty="0"/>
              <a:t>.....................................20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1.25 Liter Bottles (15pk)</a:t>
            </a:r>
            <a:r>
              <a:rPr lang="en-US" sz="1400" dirty="0"/>
              <a:t>................................21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2 Liter Bottles (8pk)</a:t>
            </a:r>
            <a:r>
              <a:rPr lang="en-US" sz="1400" dirty="0"/>
              <a:t>..................................22-24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2 Liter $1.49 Pre-Priced Bottles (8pk)</a:t>
            </a:r>
            <a:r>
              <a:rPr lang="en-US" sz="1400" dirty="0"/>
              <a:t>..........25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355mL Mexican Glass (12pk)</a:t>
            </a:r>
            <a:r>
              <a:rPr lang="en-US" sz="1400" dirty="0"/>
              <a:t>.................................26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Stewart’s 12oz Glass Bottles (6x4pk)</a:t>
            </a:r>
            <a:r>
              <a:rPr lang="en-US" sz="1400" dirty="0"/>
              <a:t>...................27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CSD BIB Fountain Syrup (2.5 gallon)</a:t>
            </a:r>
            <a:r>
              <a:rPr lang="en-US" sz="1400" dirty="0"/>
              <a:t>...................28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 Dry Mixers Bottles</a:t>
            </a:r>
            <a:r>
              <a:rPr lang="en-US" sz="1400" dirty="0"/>
              <a:t>....................................29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Canada Dry Mixers 7.5oz Cans (4x6pk)</a:t>
            </a:r>
            <a:r>
              <a:rPr lang="en-US" sz="1400" dirty="0"/>
              <a:t>................30</a:t>
            </a:r>
          </a:p>
          <a:p>
            <a:pPr algn="l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EA7FB-3631-4195-99CF-4E5098B3C446}"/>
              </a:ext>
            </a:extLst>
          </p:cNvPr>
          <p:cNvSpPr txBox="1"/>
          <p:nvPr/>
        </p:nvSpPr>
        <p:spPr>
          <a:xfrm>
            <a:off x="5029200" y="1981201"/>
            <a:ext cx="44196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>
                <a:solidFill>
                  <a:srgbClr val="943634"/>
                </a:solidFill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 Sparkling Seltzer</a:t>
            </a:r>
            <a:r>
              <a:rPr lang="en-US" sz="1400" dirty="0"/>
              <a:t>.....................................31-35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 Hydration+</a:t>
            </a:r>
            <a:r>
              <a:rPr lang="en-US" sz="1400" dirty="0"/>
              <a:t>...................................................36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Bai</a:t>
            </a:r>
            <a:r>
              <a:rPr lang="en-US" sz="1400" dirty="0"/>
              <a:t>.......................................................................37-39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Snapple Elements</a:t>
            </a:r>
            <a:r>
              <a:rPr lang="en-US" sz="1400" dirty="0"/>
              <a:t>...................................................40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Snapple</a:t>
            </a:r>
            <a:r>
              <a:rPr lang="en-US" sz="1400" dirty="0"/>
              <a:t>..............................................................41-47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Yoo-hoo</a:t>
            </a:r>
            <a:r>
              <a:rPr lang="en-US" sz="1400" dirty="0"/>
              <a:t>...................................................................48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Clamato</a:t>
            </a:r>
            <a:r>
              <a:rPr lang="en-US" sz="1400" dirty="0"/>
              <a:t>...................................................................48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 </a:t>
            </a:r>
            <a:r>
              <a:rPr lang="en-US" sz="1400" dirty="0" err="1">
                <a:solidFill>
                  <a:srgbClr val="943634"/>
                </a:solidFill>
                <a:hlinkClick r:id="rId2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Colombe</a:t>
            </a:r>
            <a:r>
              <a:rPr lang="en-US" sz="1400" dirty="0"/>
              <a:t>........................................................49-50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Electrolit</a:t>
            </a:r>
            <a:r>
              <a:rPr lang="en-US" sz="1400" dirty="0"/>
              <a:t>.............................................................51-52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C4 Energy</a:t>
            </a:r>
            <a:r>
              <a:rPr lang="en-US" sz="1400" dirty="0"/>
              <a:t>...........................................................53-57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2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</a:t>
            </a:r>
            <a:r>
              <a:rPr lang="en-US" sz="1400" dirty="0" err="1">
                <a:solidFill>
                  <a:srgbClr val="943634"/>
                </a:solidFill>
                <a:hlinkClick r:id="rId2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Shoc</a:t>
            </a:r>
            <a:r>
              <a:rPr lang="en-US" sz="1400" dirty="0"/>
              <a:t>.....................................................................58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</a:t>
            </a:r>
            <a:r>
              <a:rPr lang="en-US" sz="1400" dirty="0" err="1">
                <a:solidFill>
                  <a:srgbClr val="943634"/>
                </a:solidFill>
                <a:hlinkClick r:id="rId3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Shoc</a:t>
            </a:r>
            <a:r>
              <a:rPr lang="en-US" sz="1400" dirty="0">
                <a:solidFill>
                  <a:srgbClr val="943634"/>
                </a:solidFill>
                <a:hlinkClick r:id="rId3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Accelerator</a:t>
            </a:r>
            <a:r>
              <a:rPr lang="en-US" sz="1400" dirty="0"/>
              <a:t>.................................................59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XYience</a:t>
            </a:r>
            <a:r>
              <a:rPr lang="en-US" sz="1400" dirty="0"/>
              <a:t>....................................................................60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Venom</a:t>
            </a:r>
            <a:r>
              <a:rPr lang="en-US" sz="1400" dirty="0"/>
              <a:t>......................................................................61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Vita Coco</a:t>
            </a:r>
            <a:r>
              <a:rPr lang="en-US" sz="1400" dirty="0"/>
              <a:t>............................................................62-64</a:t>
            </a:r>
          </a:p>
          <a:p>
            <a:pPr algn="l"/>
            <a:r>
              <a:rPr lang="en-US" sz="1400" dirty="0" err="1">
                <a:solidFill>
                  <a:srgbClr val="943634"/>
                </a:solidFill>
                <a:hlinkClick r:id="rId3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Peñafiel</a:t>
            </a:r>
            <a:r>
              <a:rPr lang="en-US" sz="1400" dirty="0"/>
              <a:t>....................................................................65</a:t>
            </a:r>
          </a:p>
          <a:p>
            <a:pPr algn="l"/>
            <a:r>
              <a:rPr lang="en-US" sz="1400" dirty="0" err="1">
                <a:solidFill>
                  <a:srgbClr val="943634"/>
                </a:solidFill>
                <a:hlinkClick r:id="rId3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evian</a:t>
            </a:r>
            <a:r>
              <a:rPr lang="en-US" sz="1400" dirty="0">
                <a:solidFill>
                  <a:srgbClr val="943634"/>
                </a:solidFill>
                <a:hlinkClick r:id="rId3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Natural Spring Water</a:t>
            </a:r>
            <a:r>
              <a:rPr lang="en-US" sz="1400" dirty="0"/>
              <a:t>....................................66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 Hydration</a:t>
            </a:r>
            <a:r>
              <a:rPr lang="en-US" sz="1400" dirty="0"/>
              <a:t>.....................................................67</a:t>
            </a:r>
          </a:p>
          <a:p>
            <a:pPr algn="l"/>
            <a:r>
              <a:rPr lang="en-US" sz="1400" dirty="0">
                <a:solidFill>
                  <a:srgbClr val="943634"/>
                </a:solidFill>
                <a:hlinkClick r:id="rId3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Deja Blue</a:t>
            </a:r>
            <a:r>
              <a:rPr lang="en-US" sz="1400" dirty="0"/>
              <a:t>.................................................................68</a:t>
            </a:r>
          </a:p>
          <a:p>
            <a:pPr algn="l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DF7823-8A1F-3052-0355-E3C403E30A73}"/>
              </a:ext>
            </a:extLst>
          </p:cNvPr>
          <p:cNvPicPr>
            <a:picLocks noChangeAspect="1"/>
          </p:cNvPicPr>
          <p:nvPr/>
        </p:nvPicPr>
        <p:blipFill>
          <a:blip r:embed="rId38"/>
          <a:srcRect/>
          <a:stretch/>
        </p:blipFill>
        <p:spPr>
          <a:xfrm>
            <a:off x="8763000" y="152400"/>
            <a:ext cx="1086544" cy="9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4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1" y="457200"/>
            <a:ext cx="62767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Canada Dry 7.5oz Slim Cans (4x6pk)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520035"/>
              </p:ext>
            </p:extLst>
          </p:nvPr>
        </p:nvGraphicFramePr>
        <p:xfrm>
          <a:off x="670560" y="2011680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Tonic Water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Club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1016  0714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1016  0704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1016  0712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0-78000-00224-9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0-78000-00225-6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0-78000-00223-2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 group of yellow cans of soda&#10;&#10;Description automatically generated">
            <a:extLst>
              <a:ext uri="{FF2B5EF4-FFF2-40B4-BE49-F238E27FC236}">
                <a16:creationId xmlns:a16="http://schemas.microsoft.com/office/drawing/2014/main" id="{0DA353FF-3949-93E1-F283-FACBA06A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1" y="2314954"/>
            <a:ext cx="1463043" cy="1039370"/>
          </a:xfrm>
          <a:prstGeom prst="rect">
            <a:avLst/>
          </a:prstGeom>
        </p:spPr>
      </p:pic>
      <p:pic>
        <p:nvPicPr>
          <p:cNvPr id="13" name="Picture 12" descr="A group of cans of soda&#10;&#10;Description automatically generated">
            <a:extLst>
              <a:ext uri="{FF2B5EF4-FFF2-40B4-BE49-F238E27FC236}">
                <a16:creationId xmlns:a16="http://schemas.microsoft.com/office/drawing/2014/main" id="{914A6B32-7DC6-598F-9BE4-D17B9BC1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638" y="2314954"/>
            <a:ext cx="1463043" cy="1039370"/>
          </a:xfrm>
          <a:prstGeom prst="rect">
            <a:avLst/>
          </a:prstGeom>
        </p:spPr>
      </p:pic>
      <p:pic>
        <p:nvPicPr>
          <p:cNvPr id="15" name="Picture 14" descr="A group of blue cans of soda&#10;&#10;Description automatically generated">
            <a:extLst>
              <a:ext uri="{FF2B5EF4-FFF2-40B4-BE49-F238E27FC236}">
                <a16:creationId xmlns:a16="http://schemas.microsoft.com/office/drawing/2014/main" id="{7535F0A8-3AEC-F2B9-1C6D-5086A377A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715" y="2314954"/>
            <a:ext cx="1463043" cy="1039370"/>
          </a:xfrm>
          <a:prstGeom prst="rect">
            <a:avLst/>
          </a:prstGeom>
        </p:spPr>
      </p:pic>
      <p:pic>
        <p:nvPicPr>
          <p:cNvPr id="17" name="Picture 16" descr="A bar code with numbers&#10;&#10;Description automatically generated">
            <a:extLst>
              <a:ext uri="{FF2B5EF4-FFF2-40B4-BE49-F238E27FC236}">
                <a16:creationId xmlns:a16="http://schemas.microsoft.com/office/drawing/2014/main" id="{866DF478-C1AF-49DD-C4AC-8134F78CE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668" y="3145221"/>
            <a:ext cx="1379223" cy="457201"/>
          </a:xfrm>
          <a:prstGeom prst="rect">
            <a:avLst/>
          </a:prstGeom>
        </p:spPr>
      </p:pic>
      <p:pic>
        <p:nvPicPr>
          <p:cNvPr id="19" name="Picture 18" descr="A bar code with numbers&#10;&#10;Description automatically generated">
            <a:extLst>
              <a:ext uri="{FF2B5EF4-FFF2-40B4-BE49-F238E27FC236}">
                <a16:creationId xmlns:a16="http://schemas.microsoft.com/office/drawing/2014/main" id="{80DFF4C8-6F8D-1D27-56C4-7B9A15C19D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5509" y="3145220"/>
            <a:ext cx="1379223" cy="457201"/>
          </a:xfrm>
          <a:prstGeom prst="rect">
            <a:avLst/>
          </a:prstGeom>
        </p:spPr>
      </p:pic>
      <p:pic>
        <p:nvPicPr>
          <p:cNvPr id="23" name="Picture 22" descr="A bar code with numbers&#10;&#10;Description automatically generated">
            <a:extLst>
              <a:ext uri="{FF2B5EF4-FFF2-40B4-BE49-F238E27FC236}">
                <a16:creationId xmlns:a16="http://schemas.microsoft.com/office/drawing/2014/main" id="{E1B15EC1-B1FA-C80F-EF3B-EDC50C26E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1582" y="3145219"/>
            <a:ext cx="1379223" cy="457201"/>
          </a:xfrm>
          <a:prstGeom prst="rect">
            <a:avLst/>
          </a:prstGeom>
        </p:spPr>
      </p:pic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5DC8F0AD-2F7D-64D8-3B8F-52224B13E0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5400" y="230831"/>
            <a:ext cx="94488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7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E37BB873-0E64-4BEB-1E66-2014373648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184138"/>
              </p:ext>
            </p:extLst>
          </p:nvPr>
        </p:nvGraphicFramePr>
        <p:xfrm>
          <a:off x="640075" y="4658153"/>
          <a:ext cx="8778240" cy="1287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Grapefruit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Blackberry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Watermelon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1016  0447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1015  5919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0-71537-30382-7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0-71537-30389-6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0C9F6326-E087-79C9-392C-DED712E607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394056"/>
              </p:ext>
            </p:extLst>
          </p:nvPr>
        </p:nvGraphicFramePr>
        <p:xfrm>
          <a:off x="640075" y="3212687"/>
          <a:ext cx="8778240" cy="1287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Vanilla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Lime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1015  2004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0-71537-30161-8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653181"/>
              </p:ext>
            </p:extLst>
          </p:nvPr>
        </p:nvGraphicFramePr>
        <p:xfrm>
          <a:off x="640080" y="1828800"/>
          <a:ext cx="8778240" cy="1287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Cranberry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0-71537-00367-3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914400" y="457200"/>
            <a:ext cx="5531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Seltzer 12oz Cans (3x8pk)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16" y="2624790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071" y="2612134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10" y="3990666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790" y="3990666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498" y="2612134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00" y="5430060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681" y="2106930"/>
            <a:ext cx="1463043" cy="713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4" y="3494772"/>
            <a:ext cx="1463043" cy="713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01" y="2106930"/>
            <a:ext cx="1463043" cy="713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" y="2113188"/>
            <a:ext cx="1463043" cy="7132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2" y="4945428"/>
            <a:ext cx="1463043" cy="713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95" y="3495148"/>
            <a:ext cx="1463043" cy="713233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C7DF1F1-07E8-4C1B-9487-CB6813FCC6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8726" y="6875525"/>
            <a:ext cx="1379223" cy="457201"/>
          </a:xfrm>
          <a:prstGeom prst="rect">
            <a:avLst/>
          </a:prstGeom>
        </p:spPr>
      </p:pic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7DC9F369-EA10-4F07-A6B4-EBE3EE21A2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1901" y="6390893"/>
            <a:ext cx="1463043" cy="713233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3C31351-E270-4519-EFA4-BC2D5836EE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6784" y="3991940"/>
            <a:ext cx="1379223" cy="457201"/>
          </a:xfrm>
          <a:prstGeom prst="rect">
            <a:avLst/>
          </a:prstGeom>
        </p:spPr>
      </p:pic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id="{7A887741-F675-8A30-DA6E-E1043DECAB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66155" y="3497820"/>
            <a:ext cx="1463040" cy="710184"/>
          </a:xfrm>
          <a:prstGeom prst="rect">
            <a:avLst/>
          </a:prstGeom>
        </p:spPr>
      </p:pic>
      <p:pic>
        <p:nvPicPr>
          <p:cNvPr id="26" name="Picture 25" descr="A box of blackberries and mangoes&#10;&#10;Description automatically generated">
            <a:extLst>
              <a:ext uri="{FF2B5EF4-FFF2-40B4-BE49-F238E27FC236}">
                <a16:creationId xmlns:a16="http://schemas.microsoft.com/office/drawing/2014/main" id="{A163845A-8249-070A-797D-5DFA520795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68220" y="4945428"/>
            <a:ext cx="1463043" cy="707137"/>
          </a:xfrm>
          <a:prstGeom prst="rect">
            <a:avLst/>
          </a:prstGeom>
        </p:spPr>
      </p:pic>
      <p:graphicFrame>
        <p:nvGraphicFramePr>
          <p:cNvPr id="27" name="Content Placeholder 7">
            <a:extLst>
              <a:ext uri="{FF2B5EF4-FFF2-40B4-BE49-F238E27FC236}">
                <a16:creationId xmlns:a16="http://schemas.microsoft.com/office/drawing/2014/main" id="{418B4DF5-41B4-5618-9B8B-F59985ECAF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58974"/>
              </p:ext>
            </p:extLst>
          </p:nvPr>
        </p:nvGraphicFramePr>
        <p:xfrm>
          <a:off x="638381" y="6103618"/>
          <a:ext cx="8778240" cy="1287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Ginger Lime Mule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Pink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 Lemon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1015  2006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1015  2002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1014  9358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0-71537-00326-0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0-71537-30134-2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0-71537-00374-1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C6E8716C-8DBE-AB31-3612-776D67171EA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6500660" y="4945428"/>
            <a:ext cx="1463042" cy="713233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83647BA8-DE3B-F4D5-36C6-78D05526848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98160" y="5422393"/>
            <a:ext cx="1379223" cy="457201"/>
          </a:xfrm>
          <a:prstGeom prst="rect">
            <a:avLst/>
          </a:prstGeom>
        </p:spPr>
      </p:pic>
      <p:pic>
        <p:nvPicPr>
          <p:cNvPr id="31" name="Picture 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E676369-92DC-0EB5-2D08-25CF99E92C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5916" y="6875525"/>
            <a:ext cx="1379223" cy="457201"/>
          </a:xfrm>
          <a:prstGeom prst="rect">
            <a:avLst/>
          </a:prstGeom>
        </p:spPr>
      </p:pic>
      <p:pic>
        <p:nvPicPr>
          <p:cNvPr id="32" name="Picture 31" descr="A picture containing logo&#10;&#10;Description automatically generated">
            <a:extLst>
              <a:ext uri="{FF2B5EF4-FFF2-40B4-BE49-F238E27FC236}">
                <a16:creationId xmlns:a16="http://schemas.microsoft.com/office/drawing/2014/main" id="{4B53342B-E864-B556-B73E-607EE25BB67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8384" y="6390892"/>
            <a:ext cx="1463040" cy="710184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80D0562-E1A9-6086-67E2-FD89A361A5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75070" y="6875525"/>
            <a:ext cx="1379223" cy="457201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273E856D-3CDE-E36B-EB61-335F58D3816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571139" y="6387844"/>
            <a:ext cx="1463040" cy="713232"/>
          </a:xfrm>
          <a:prstGeom prst="rect">
            <a:avLst/>
          </a:prstGeom>
        </p:spPr>
      </p:pic>
      <p:pic>
        <p:nvPicPr>
          <p:cNvPr id="36" name="Picture 35" descr="A bar code with numbers&#10;&#10;Description automatically generated">
            <a:extLst>
              <a:ext uri="{FF2B5EF4-FFF2-40B4-BE49-F238E27FC236}">
                <a16:creationId xmlns:a16="http://schemas.microsoft.com/office/drawing/2014/main" id="{767E7F0C-A774-8A8D-81CF-217FEEA05BA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61814" y="5422393"/>
            <a:ext cx="1379223" cy="4572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C1A9F9-3FA8-BB12-D227-BB3DD8B789F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52400"/>
            <a:ext cx="8514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81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/>
        </p:nvGraphicFramePr>
        <p:xfrm>
          <a:off x="502920" y="2078288"/>
          <a:ext cx="9052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Tart Cherry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Pink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Orange Lemonade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0-71537-30147-2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0-71537-30164-9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0-71537-00360-4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914401" y="457200"/>
            <a:ext cx="6231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</a:t>
            </a:r>
            <a:r>
              <a:rPr lang="en-US" sz="2400" dirty="0" err="1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Seltzer’ade</a:t>
            </a: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12oz Cans (3x8pk)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30832"/>
            <a:ext cx="914400" cy="914400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6962455"/>
              </p:ext>
            </p:extLst>
          </p:nvPr>
        </p:nvGraphicFramePr>
        <p:xfrm>
          <a:off x="502920" y="3992879"/>
          <a:ext cx="90525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Limeade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0-71537-00377-2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0-71537-00375-8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0-71537-00357-4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34" y="5105399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86" y="3200401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86" y="5105400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31" y="5105400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002" y="3217290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34" y="3217290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0" y="2544631"/>
            <a:ext cx="1463043" cy="713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58" y="2544631"/>
            <a:ext cx="1463043" cy="713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26" y="2544630"/>
            <a:ext cx="1463043" cy="713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7" y="4459222"/>
            <a:ext cx="1463040" cy="713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01" y="4459222"/>
            <a:ext cx="1463043" cy="7132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98" y="4459222"/>
            <a:ext cx="1463043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126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376851"/>
              </p:ext>
            </p:extLst>
          </p:nvPr>
        </p:nvGraphicFramePr>
        <p:xfrm>
          <a:off x="640080" y="2078288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Limoncello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Seaside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Creme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1015  8004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1015  8002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1016  1533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0-71537-41155-3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0-71537-41156-0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0-71537-41160-7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325787"/>
              </p:ext>
            </p:extLst>
          </p:nvPr>
        </p:nvGraphicFramePr>
        <p:xfrm>
          <a:off x="2103120" y="399287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Papaya Breeze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1016  1532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1016  1534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0-71537-41162-1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0-71537-41161-4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0D8D930-8108-34F3-4265-4EE5CF38E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406" y="3200399"/>
            <a:ext cx="1379223" cy="457201"/>
          </a:xfrm>
          <a:prstGeom prst="rect">
            <a:avLst/>
          </a:prstGeom>
        </p:spPr>
      </p:pic>
      <p:pic>
        <p:nvPicPr>
          <p:cNvPr id="30" name="Picture 2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B2E3E1-A94C-8BFB-0E1A-B9599D2E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203" y="3200399"/>
            <a:ext cx="1379223" cy="457201"/>
          </a:xfrm>
          <a:prstGeom prst="rect">
            <a:avLst/>
          </a:prstGeom>
        </p:spPr>
      </p:pic>
      <p:pic>
        <p:nvPicPr>
          <p:cNvPr id="5" name="Picture 4" descr="A package of papaya juice&#10;&#10;Description automatically generated">
            <a:extLst>
              <a:ext uri="{FF2B5EF4-FFF2-40B4-BE49-F238E27FC236}">
                <a16:creationId xmlns:a16="http://schemas.microsoft.com/office/drawing/2014/main" id="{AD9C0A81-415B-6A4C-5D2B-B6232C944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92" y="4145277"/>
            <a:ext cx="1463043" cy="1341123"/>
          </a:xfrm>
          <a:prstGeom prst="rect">
            <a:avLst/>
          </a:prstGeom>
        </p:spPr>
      </p:pic>
      <p:pic>
        <p:nvPicPr>
          <p:cNvPr id="9" name="Picture 8" descr="A label of a tea bag&#10;&#10;Description automatically generated with medium confidence">
            <a:extLst>
              <a:ext uri="{FF2B5EF4-FFF2-40B4-BE49-F238E27FC236}">
                <a16:creationId xmlns:a16="http://schemas.microsoft.com/office/drawing/2014/main" id="{369B0641-8833-16A1-9888-67D8261AB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121" y="4145277"/>
            <a:ext cx="1463043" cy="1341123"/>
          </a:xfrm>
          <a:prstGeom prst="rect">
            <a:avLst/>
          </a:prstGeom>
        </p:spPr>
      </p:pic>
      <p:pic>
        <p:nvPicPr>
          <p:cNvPr id="13" name="Picture 12" descr="A label of a product&#10;&#10;Description automatically generated">
            <a:extLst>
              <a:ext uri="{FF2B5EF4-FFF2-40B4-BE49-F238E27FC236}">
                <a16:creationId xmlns:a16="http://schemas.microsoft.com/office/drawing/2014/main" id="{1DF1FD45-8392-55CE-1B01-6F4B98D2B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081" y="2230686"/>
            <a:ext cx="1463043" cy="1341123"/>
          </a:xfrm>
          <a:prstGeom prst="rect">
            <a:avLst/>
          </a:prstGeom>
        </p:spPr>
      </p:pic>
      <p:pic>
        <p:nvPicPr>
          <p:cNvPr id="19" name="Picture 18" descr="A package of watermelon punch&#10;&#10;Description automatically generated">
            <a:extLst>
              <a:ext uri="{FF2B5EF4-FFF2-40B4-BE49-F238E27FC236}">
                <a16:creationId xmlns:a16="http://schemas.microsoft.com/office/drawing/2014/main" id="{3D91F6A1-2B46-0C7D-0B97-0CE5E9D01B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289" y="2230686"/>
            <a:ext cx="1463043" cy="1341123"/>
          </a:xfrm>
          <a:prstGeom prst="rect">
            <a:avLst/>
          </a:prstGeom>
        </p:spPr>
      </p:pic>
      <p:pic>
        <p:nvPicPr>
          <p:cNvPr id="21" name="Picture 20" descr="A package of strawberry creme&#10;&#10;Description automatically generated">
            <a:extLst>
              <a:ext uri="{FF2B5EF4-FFF2-40B4-BE49-F238E27FC236}">
                <a16:creationId xmlns:a16="http://schemas.microsoft.com/office/drawing/2014/main" id="{D8A92EB5-03AF-B865-B3B0-6F6A9AD5DD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4995" y="2230686"/>
            <a:ext cx="1463043" cy="1341123"/>
          </a:xfrm>
          <a:prstGeom prst="rect">
            <a:avLst/>
          </a:prstGeom>
        </p:spPr>
      </p:pic>
      <p:pic>
        <p:nvPicPr>
          <p:cNvPr id="24" name="Picture 23" descr="A bar code with numbers&#10;&#10;Description automatically generated">
            <a:extLst>
              <a:ext uri="{FF2B5EF4-FFF2-40B4-BE49-F238E27FC236}">
                <a16:creationId xmlns:a16="http://schemas.microsoft.com/office/drawing/2014/main" id="{190E536B-410C-AD21-BB0B-AC577EB1F1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7116" y="5105400"/>
            <a:ext cx="1379223" cy="457201"/>
          </a:xfrm>
          <a:prstGeom prst="rect">
            <a:avLst/>
          </a:prstGeom>
        </p:spPr>
      </p:pic>
      <p:pic>
        <p:nvPicPr>
          <p:cNvPr id="27" name="Picture 26" descr="A bar code with numbers&#10;&#10;Description automatically generated">
            <a:extLst>
              <a:ext uri="{FF2B5EF4-FFF2-40B4-BE49-F238E27FC236}">
                <a16:creationId xmlns:a16="http://schemas.microsoft.com/office/drawing/2014/main" id="{F51E42E1-7741-C509-5FD8-CCCFC30873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6904" y="5105400"/>
            <a:ext cx="1379223" cy="457201"/>
          </a:xfrm>
          <a:prstGeom prst="rect">
            <a:avLst/>
          </a:prstGeom>
        </p:spPr>
      </p:pic>
      <p:pic>
        <p:nvPicPr>
          <p:cNvPr id="31" name="Picture 30" descr="A bar code with numbers&#10;&#10;Description automatically generated">
            <a:extLst>
              <a:ext uri="{FF2B5EF4-FFF2-40B4-BE49-F238E27FC236}">
                <a16:creationId xmlns:a16="http://schemas.microsoft.com/office/drawing/2014/main" id="{AC51B599-5019-80FC-0839-32FA512A7D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1369" y="3200399"/>
            <a:ext cx="1379223" cy="457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3F3D61-8473-D58D-4FA1-344B4198A1FF}"/>
              </a:ext>
            </a:extLst>
          </p:cNvPr>
          <p:cNvSpPr/>
          <p:nvPr/>
        </p:nvSpPr>
        <p:spPr>
          <a:xfrm>
            <a:off x="914400" y="457200"/>
            <a:ext cx="64547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Seltzer 2024 12oz Cans (4x6pk)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49C0B-D52F-56C8-40D5-4A6A957E85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52400"/>
            <a:ext cx="8514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374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4780"/>
              </p:ext>
            </p:extLst>
          </p:nvPr>
        </p:nvGraphicFramePr>
        <p:xfrm>
          <a:off x="1463040" y="2078287"/>
          <a:ext cx="71323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2185729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60359275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Grapefruit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0-71537-06028-7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0-71537-06034-8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0-71537-06025-6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914400" y="457200"/>
            <a:ext cx="57013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Seltzer 20oz Bottles (24pk)</a:t>
            </a:r>
          </a:p>
        </p:txBody>
      </p:sp>
      <p:pic>
        <p:nvPicPr>
          <p:cNvPr id="14" name="Picture 13" descr="A bottle of liquid&#10;&#10;Description automatically generated with low confidence">
            <a:extLst>
              <a:ext uri="{FF2B5EF4-FFF2-40B4-BE49-F238E27FC236}">
                <a16:creationId xmlns:a16="http://schemas.microsoft.com/office/drawing/2014/main" id="{CD778670-B8B4-36D2-E3BE-D2F50AF63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125" y="2078287"/>
            <a:ext cx="566928" cy="1828800"/>
          </a:xfrm>
          <a:prstGeom prst="rect">
            <a:avLst/>
          </a:prstGeom>
        </p:spPr>
      </p:pic>
      <p:pic>
        <p:nvPicPr>
          <p:cNvPr id="18" name="Picture 17" descr="A picture containing text, beverage, close&#10;&#10;Description automatically generated">
            <a:extLst>
              <a:ext uri="{FF2B5EF4-FFF2-40B4-BE49-F238E27FC236}">
                <a16:creationId xmlns:a16="http://schemas.microsoft.com/office/drawing/2014/main" id="{B6E5B875-1A78-6998-4B9F-438C8D1B4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722" y="2078287"/>
            <a:ext cx="563880" cy="1828800"/>
          </a:xfrm>
          <a:prstGeom prst="rect">
            <a:avLst/>
          </a:prstGeom>
        </p:spPr>
      </p:pic>
      <p:pic>
        <p:nvPicPr>
          <p:cNvPr id="22" name="Picture 21" descr="A picture containing text, bottle, indoor, beverage&#10;&#10;Description automatically generated">
            <a:extLst>
              <a:ext uri="{FF2B5EF4-FFF2-40B4-BE49-F238E27FC236}">
                <a16:creationId xmlns:a16="http://schemas.microsoft.com/office/drawing/2014/main" id="{747DA64A-D377-BB10-6B1D-30F7B4458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6271" y="2078287"/>
            <a:ext cx="563880" cy="1828800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2E6166-AF80-8563-3DCE-38E41ED63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914" y="3352801"/>
            <a:ext cx="1379223" cy="457201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B5450C-DF21-E57A-2CC3-0966987DC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189" y="3352801"/>
            <a:ext cx="1379223" cy="457201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B58E457-B223-BA0E-F8E4-60335658E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6012" y="3352801"/>
            <a:ext cx="1379223" cy="457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FB4CA-2A21-3E36-3F34-D7BBCF21F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52400"/>
            <a:ext cx="8514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67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356081"/>
              </p:ext>
            </p:extLst>
          </p:nvPr>
        </p:nvGraphicFramePr>
        <p:xfrm>
          <a:off x="1463040" y="1676404"/>
          <a:ext cx="71323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1564" marB="415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Lime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1564" marB="415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1564" marB="4156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0-71537-02030-4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0-71537-02035-9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0-71537-02028-1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914401" y="457200"/>
            <a:ext cx="5319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Seltzer 1L Bottles (12pk)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52400"/>
            <a:ext cx="851407" cy="914400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2805473"/>
              </p:ext>
            </p:extLst>
          </p:nvPr>
        </p:nvGraphicFramePr>
        <p:xfrm>
          <a:off x="2651760" y="3692236"/>
          <a:ext cx="4754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1564" marB="415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 marT="41564" marB="4156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Mandarin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1013  8407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0-71537-02020-5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0-71537-02044-1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1" y="2950918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2950918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21" y="4951471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881" y="4951471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1" y="2950917"/>
            <a:ext cx="1379223" cy="457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708" y="1676400"/>
            <a:ext cx="536449" cy="1828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67" y="1676400"/>
            <a:ext cx="536449" cy="1828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87" y="3692232"/>
            <a:ext cx="536449" cy="1828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47" y="3692232"/>
            <a:ext cx="536449" cy="1828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72" y="1676400"/>
            <a:ext cx="536449" cy="1828804"/>
          </a:xfrm>
          <a:prstGeom prst="rect">
            <a:avLst/>
          </a:prstGeom>
        </p:spPr>
      </p:pic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C18C78C1-F9C9-2BE2-0A71-B42D8B424F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7697196"/>
              </p:ext>
            </p:extLst>
          </p:nvPr>
        </p:nvGraphicFramePr>
        <p:xfrm>
          <a:off x="2651760" y="5631872"/>
          <a:ext cx="4754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 defTabSz="456264" rtl="0" eaLnBrk="1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Grapefruit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1013  8395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1013  8409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0-71537-02040-3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0-71537-02025-0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DF7C85BA-D95D-620E-3DF2-B42FB3D10F7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43022" y="5638800"/>
            <a:ext cx="539496" cy="1828800"/>
          </a:xfrm>
          <a:prstGeom prst="rect">
            <a:avLst/>
          </a:prstGeom>
        </p:spPr>
      </p:pic>
      <p:pic>
        <p:nvPicPr>
          <p:cNvPr id="15" name="Picture 14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E80100C2-C34A-AD35-B7AB-4B72969FA0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36298" y="5638800"/>
            <a:ext cx="548640" cy="1828800"/>
          </a:xfrm>
          <a:prstGeom prst="rect">
            <a:avLst/>
          </a:prstGeom>
        </p:spPr>
      </p:pic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0DAC84-AEE6-8A8C-8133-685F4F240E5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8131" y="6901789"/>
            <a:ext cx="1379223" cy="457201"/>
          </a:xfrm>
          <a:prstGeom prst="rect">
            <a:avLst/>
          </a:prstGeom>
        </p:spPr>
      </p:pic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6C4E0FB-0399-095F-21AB-52FF9CF7C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88394" y="6901789"/>
            <a:ext cx="1379223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2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0778304"/>
              </p:ext>
            </p:extLst>
          </p:nvPr>
        </p:nvGraphicFramePr>
        <p:xfrm>
          <a:off x="980440" y="1828800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Immunity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 Extract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i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Vibrance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Pink Grapefruit Extract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Calm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Cucumber Extract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8-19858-02060-9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8-19858-02064-7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8-19858-02062-3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BF15DBC-BB71-4D65-B722-0F28B989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12" y="1828800"/>
            <a:ext cx="548640" cy="1828800"/>
          </a:xfrm>
          <a:prstGeom prst="rect">
            <a:avLst/>
          </a:prstGeom>
        </p:spPr>
      </p:pic>
      <p:pic>
        <p:nvPicPr>
          <p:cNvPr id="10" name="Picture 9" descr="Application&#10;&#10;Description automatically generated">
            <a:extLst>
              <a:ext uri="{FF2B5EF4-FFF2-40B4-BE49-F238E27FC236}">
                <a16:creationId xmlns:a16="http://schemas.microsoft.com/office/drawing/2014/main" id="{F02CDBC7-3FA4-4A22-A63A-E9EF75669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828800"/>
            <a:ext cx="548640" cy="1828800"/>
          </a:xfrm>
          <a:prstGeom prst="rect">
            <a:avLst/>
          </a:prstGeom>
        </p:spPr>
      </p:pic>
      <p:pic>
        <p:nvPicPr>
          <p:cNvPr id="12" name="Picture 1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4FC8A042-9A14-400C-8FB9-D920DA37A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7688" y="1828800"/>
            <a:ext cx="548640" cy="1828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3465DE-FE53-443F-A978-AE4043B992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848600" y="333308"/>
            <a:ext cx="2057400" cy="7094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B5500B-444F-435D-949A-A606D1F39B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17177" y="3133746"/>
            <a:ext cx="1379223" cy="457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8BF43-78B6-404E-9119-62FC722FA1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994201" y="3133746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78066A-21DF-4A03-A62C-DE1629445D1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766057" y="3138610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CE3AEE-C434-3B5A-E400-52BFCF562FED}"/>
              </a:ext>
            </a:extLst>
          </p:cNvPr>
          <p:cNvSpPr/>
          <p:nvPr/>
        </p:nvSpPr>
        <p:spPr>
          <a:xfrm>
            <a:off x="997691" y="457200"/>
            <a:ext cx="6596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Hydration+ 23.9oz Bottles (12pk)</a:t>
            </a:r>
          </a:p>
        </p:txBody>
      </p:sp>
    </p:spTree>
    <p:extLst>
      <p:ext uri="{BB962C8B-B14F-4D97-AF65-F5344CB8AC3E}">
        <p14:creationId xmlns:p14="http://schemas.microsoft.com/office/powerpoint/2010/main" val="2612117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DE138122-6D27-A6DC-CDD5-03C37D2A0D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850669"/>
              </p:ext>
            </p:extLst>
          </p:nvPr>
        </p:nvGraphicFramePr>
        <p:xfrm>
          <a:off x="548640" y="3502170"/>
          <a:ext cx="89611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Brasilia</a:t>
                      </a:r>
                      <a:br>
                        <a:rPr lang="en-US" sz="1200" b="1" baseline="0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</a:rPr>
                        <a:t>Blueberry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</a:t>
                      </a:r>
                      <a:br>
                        <a:rPr lang="en-US" sz="1200" b="1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Kupang</a:t>
                      </a:r>
                      <a:br>
                        <a:rPr lang="en-US" sz="1200" b="1" baseline="0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baseline="0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Kiwi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Zambia</a:t>
                      </a:r>
                      <a:br>
                        <a:rPr lang="en-US" sz="1200" b="1" baseline="0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baseline="0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Bing Cherry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1015  9908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1015  9909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1016  0135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1015  9911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8-13694-02665-8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8-13694-02669-6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8-13694-02690-0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8-13694-02667-2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7">
            <a:extLst>
              <a:ext uri="{FF2B5EF4-FFF2-40B4-BE49-F238E27FC236}">
                <a16:creationId xmlns:a16="http://schemas.microsoft.com/office/drawing/2014/main" id="{5615E7F7-0337-243F-483E-2D35CB722F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92512"/>
              </p:ext>
            </p:extLst>
          </p:nvPr>
        </p:nvGraphicFramePr>
        <p:xfrm>
          <a:off x="548640" y="5486400"/>
          <a:ext cx="89611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</a:t>
                      </a:r>
                      <a:b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Clementine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Pilavo</a:t>
                      </a:r>
                      <a:b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F18624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 Mango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Rubi</a:t>
                      </a:r>
                      <a:b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b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Lemon Lime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Paulo</a:t>
                      </a:r>
                      <a:br>
                        <a:rPr lang="en-US" sz="1200" b="1" dirty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D2716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1016  0136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1015  9305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1016  0140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8-13694-02688-7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8-13694-02675-7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8-13694-02639-9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8-13694-02693-1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0942874"/>
              </p:ext>
            </p:extLst>
          </p:nvPr>
        </p:nvGraphicFramePr>
        <p:xfrm>
          <a:off x="1668780" y="1524003"/>
          <a:ext cx="67208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Puna</a:t>
                      </a:r>
                      <a:endParaRPr lang="en-US" sz="1200" b="1" dirty="0">
                        <a:solidFill>
                          <a:srgbClr val="E3992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8292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Madagascar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8292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Mango</a:t>
                      </a:r>
                      <a:endParaRPr lang="en-US" sz="1100" dirty="0">
                        <a:solidFill>
                          <a:srgbClr val="D8292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1015  9894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1015  9895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1015  9966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8-13694-02671-9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8-13694-02673-3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8-13694-02677-1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 descr="A white bottle with a label&#10;&#10;Description automatically generated">
            <a:extLst>
              <a:ext uri="{FF2B5EF4-FFF2-40B4-BE49-F238E27FC236}">
                <a16:creationId xmlns:a16="http://schemas.microsoft.com/office/drawing/2014/main" id="{760C0518-DB58-D3EC-E395-84F5EF67D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1" y="1524003"/>
            <a:ext cx="597409" cy="1828804"/>
          </a:xfrm>
          <a:prstGeom prst="rect">
            <a:avLst/>
          </a:prstGeom>
        </p:spPr>
      </p:pic>
      <p:pic>
        <p:nvPicPr>
          <p:cNvPr id="32" name="Picture 31" descr="A white bottle with black text and a picture of a coconut&#10;&#10;Description automatically generated">
            <a:extLst>
              <a:ext uri="{FF2B5EF4-FFF2-40B4-BE49-F238E27FC236}">
                <a16:creationId xmlns:a16="http://schemas.microsoft.com/office/drawing/2014/main" id="{05D25030-A916-4BCA-4797-7884D855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073" y="1524001"/>
            <a:ext cx="597409" cy="1828804"/>
          </a:xfrm>
          <a:prstGeom prst="rect">
            <a:avLst/>
          </a:prstGeom>
        </p:spPr>
      </p:pic>
      <p:pic>
        <p:nvPicPr>
          <p:cNvPr id="34" name="Picture 33" descr="A white bottle with black text and a picture of a fruit&#10;&#10;Description automatically generated">
            <a:extLst>
              <a:ext uri="{FF2B5EF4-FFF2-40B4-BE49-F238E27FC236}">
                <a16:creationId xmlns:a16="http://schemas.microsoft.com/office/drawing/2014/main" id="{A8F56674-237A-4941-A02D-98D4FC4D4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662" y="1524000"/>
            <a:ext cx="597409" cy="1828804"/>
          </a:xfrm>
          <a:prstGeom prst="rect">
            <a:avLst/>
          </a:prstGeom>
        </p:spPr>
      </p:pic>
      <p:pic>
        <p:nvPicPr>
          <p:cNvPr id="36" name="Picture 35" descr="A white bottle with blueberries and green text&#10;&#10;Description automatically generated">
            <a:extLst>
              <a:ext uri="{FF2B5EF4-FFF2-40B4-BE49-F238E27FC236}">
                <a16:creationId xmlns:a16="http://schemas.microsoft.com/office/drawing/2014/main" id="{6B84C148-0EF6-784F-F2A5-74023308F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1" y="3502170"/>
            <a:ext cx="597409" cy="1828804"/>
          </a:xfrm>
          <a:prstGeom prst="rect">
            <a:avLst/>
          </a:prstGeom>
        </p:spPr>
      </p:pic>
      <p:pic>
        <p:nvPicPr>
          <p:cNvPr id="38" name="Picture 37" descr="A white bottle with a label and a watermelon&#10;&#10;Description automatically generated">
            <a:extLst>
              <a:ext uri="{FF2B5EF4-FFF2-40B4-BE49-F238E27FC236}">
                <a16:creationId xmlns:a16="http://schemas.microsoft.com/office/drawing/2014/main" id="{8005FD1B-E54B-0E86-87A4-E407BACA7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0361" y="3502166"/>
            <a:ext cx="597409" cy="1828804"/>
          </a:xfrm>
          <a:prstGeom prst="rect">
            <a:avLst/>
          </a:prstGeom>
        </p:spPr>
      </p:pic>
      <p:pic>
        <p:nvPicPr>
          <p:cNvPr id="40" name="Picture 39" descr="A white bottle with a label on it&#10;&#10;Description automatically generated">
            <a:extLst>
              <a:ext uri="{FF2B5EF4-FFF2-40B4-BE49-F238E27FC236}">
                <a16:creationId xmlns:a16="http://schemas.microsoft.com/office/drawing/2014/main" id="{96F086E6-53D2-29AF-3236-91AEFA7F6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641" y="3502166"/>
            <a:ext cx="597409" cy="1828804"/>
          </a:xfrm>
          <a:prstGeom prst="rect">
            <a:avLst/>
          </a:prstGeom>
        </p:spPr>
      </p:pic>
      <p:pic>
        <p:nvPicPr>
          <p:cNvPr id="42" name="Picture 41" descr="A white bottle with a red cherry on it&#10;&#10;Description automatically generated">
            <a:extLst>
              <a:ext uri="{FF2B5EF4-FFF2-40B4-BE49-F238E27FC236}">
                <a16:creationId xmlns:a16="http://schemas.microsoft.com/office/drawing/2014/main" id="{75445D37-09C7-CC52-8E8F-225707AA1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0921" y="3502166"/>
            <a:ext cx="597409" cy="1828804"/>
          </a:xfrm>
          <a:prstGeom prst="rect">
            <a:avLst/>
          </a:prstGeom>
        </p:spPr>
      </p:pic>
      <p:pic>
        <p:nvPicPr>
          <p:cNvPr id="44" name="Picture 43" descr="A white bottle with a label and orange fruit&#10;&#10;Description automatically generated">
            <a:extLst>
              <a:ext uri="{FF2B5EF4-FFF2-40B4-BE49-F238E27FC236}">
                <a16:creationId xmlns:a16="http://schemas.microsoft.com/office/drawing/2014/main" id="{FBA723A1-DFF1-EE42-AE48-CB4C9492B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080" y="5481141"/>
            <a:ext cx="597409" cy="1828804"/>
          </a:xfrm>
          <a:prstGeom prst="rect">
            <a:avLst/>
          </a:prstGeom>
        </p:spPr>
      </p:pic>
      <p:pic>
        <p:nvPicPr>
          <p:cNvPr id="46" name="Picture 45" descr="A white bottle with a label and a fruit on it&#10;&#10;Description automatically generated">
            <a:extLst>
              <a:ext uri="{FF2B5EF4-FFF2-40B4-BE49-F238E27FC236}">
                <a16:creationId xmlns:a16="http://schemas.microsoft.com/office/drawing/2014/main" id="{05EAD028-23E5-A2B6-7F7A-28216617A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0361" y="5481141"/>
            <a:ext cx="597409" cy="1828804"/>
          </a:xfrm>
          <a:prstGeom prst="rect">
            <a:avLst/>
          </a:prstGeom>
        </p:spPr>
      </p:pic>
      <p:pic>
        <p:nvPicPr>
          <p:cNvPr id="48" name="Picture 47" descr="A white bottle with a label on it&#10;&#10;Description automatically generated">
            <a:extLst>
              <a:ext uri="{FF2B5EF4-FFF2-40B4-BE49-F238E27FC236}">
                <a16:creationId xmlns:a16="http://schemas.microsoft.com/office/drawing/2014/main" id="{DD7B2F81-FA5C-51C6-137C-0A2CC122C0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0641" y="5481141"/>
            <a:ext cx="597409" cy="1828804"/>
          </a:xfrm>
          <a:prstGeom prst="rect">
            <a:avLst/>
          </a:prstGeom>
        </p:spPr>
      </p:pic>
      <p:pic>
        <p:nvPicPr>
          <p:cNvPr id="50" name="Picture 49" descr="A white bottle with black text and fruit&#10;&#10;Description automatically generated">
            <a:extLst>
              <a:ext uri="{FF2B5EF4-FFF2-40B4-BE49-F238E27FC236}">
                <a16:creationId xmlns:a16="http://schemas.microsoft.com/office/drawing/2014/main" id="{7054B35B-F413-55BE-9932-CCC66F2F1D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60921" y="5483769"/>
            <a:ext cx="597409" cy="1828804"/>
          </a:xfrm>
          <a:prstGeom prst="rect">
            <a:avLst/>
          </a:prstGeom>
        </p:spPr>
      </p:pic>
      <p:pic>
        <p:nvPicPr>
          <p:cNvPr id="52" name="Picture 51" descr="A bar code with numbers&#10;&#10;Description automatically generated">
            <a:extLst>
              <a:ext uri="{FF2B5EF4-FFF2-40B4-BE49-F238E27FC236}">
                <a16:creationId xmlns:a16="http://schemas.microsoft.com/office/drawing/2014/main" id="{C02C6DA2-7FD4-7A0F-0CE5-015763F09F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92441" y="4735089"/>
            <a:ext cx="1379223" cy="457201"/>
          </a:xfrm>
          <a:prstGeom prst="rect">
            <a:avLst/>
          </a:prstGeom>
        </p:spPr>
      </p:pic>
      <p:pic>
        <p:nvPicPr>
          <p:cNvPr id="54" name="Picture 53" descr="A bar code with numbers&#10;&#10;Description automatically generated">
            <a:extLst>
              <a:ext uri="{FF2B5EF4-FFF2-40B4-BE49-F238E27FC236}">
                <a16:creationId xmlns:a16="http://schemas.microsoft.com/office/drawing/2014/main" id="{3369E8E7-AED4-F757-8721-CFD08091DF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7027" y="4735089"/>
            <a:ext cx="1379223" cy="457201"/>
          </a:xfrm>
          <a:prstGeom prst="rect">
            <a:avLst/>
          </a:prstGeom>
        </p:spPr>
      </p:pic>
      <p:pic>
        <p:nvPicPr>
          <p:cNvPr id="56" name="Picture 55" descr="A bar code with numbers&#10;&#10;Description automatically generated">
            <a:extLst>
              <a:ext uri="{FF2B5EF4-FFF2-40B4-BE49-F238E27FC236}">
                <a16:creationId xmlns:a16="http://schemas.microsoft.com/office/drawing/2014/main" id="{6AA0FBC0-B7B8-B9FC-E36D-4537270ECB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0013" y="2759952"/>
            <a:ext cx="1379223" cy="457201"/>
          </a:xfrm>
          <a:prstGeom prst="rect">
            <a:avLst/>
          </a:prstGeom>
        </p:spPr>
      </p:pic>
      <p:pic>
        <p:nvPicPr>
          <p:cNvPr id="58" name="Picture 57" descr="A bar code with numbers&#10;&#10;Description automatically generated">
            <a:extLst>
              <a:ext uri="{FF2B5EF4-FFF2-40B4-BE49-F238E27FC236}">
                <a16:creationId xmlns:a16="http://schemas.microsoft.com/office/drawing/2014/main" id="{B4BE2C7B-7F8F-BA93-26EA-54FFDED32A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3988" y="2759952"/>
            <a:ext cx="1379223" cy="457201"/>
          </a:xfrm>
          <a:prstGeom prst="rect">
            <a:avLst/>
          </a:prstGeom>
        </p:spPr>
      </p:pic>
      <p:pic>
        <p:nvPicPr>
          <p:cNvPr id="60" name="Picture 59" descr="A bar code with numbers&#10;&#10;Description automatically generated">
            <a:extLst>
              <a:ext uri="{FF2B5EF4-FFF2-40B4-BE49-F238E27FC236}">
                <a16:creationId xmlns:a16="http://schemas.microsoft.com/office/drawing/2014/main" id="{E7D6BFCA-CDAC-C1FA-6780-B70948024D8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9733" y="2759952"/>
            <a:ext cx="1379223" cy="457201"/>
          </a:xfrm>
          <a:prstGeom prst="rect">
            <a:avLst/>
          </a:prstGeom>
        </p:spPr>
      </p:pic>
      <p:pic>
        <p:nvPicPr>
          <p:cNvPr id="62" name="Picture 61" descr="A bar code with numbers&#10;&#10;Description automatically generated">
            <a:extLst>
              <a:ext uri="{FF2B5EF4-FFF2-40B4-BE49-F238E27FC236}">
                <a16:creationId xmlns:a16="http://schemas.microsoft.com/office/drawing/2014/main" id="{EFA5003D-FC2B-203F-C71C-90C24BD08C0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61693" y="6716289"/>
            <a:ext cx="1379223" cy="457201"/>
          </a:xfrm>
          <a:prstGeom prst="rect">
            <a:avLst/>
          </a:prstGeom>
        </p:spPr>
      </p:pic>
      <p:pic>
        <p:nvPicPr>
          <p:cNvPr id="64" name="Picture 63" descr="A bar code with numbers&#10;&#10;Description automatically generated">
            <a:extLst>
              <a:ext uri="{FF2B5EF4-FFF2-40B4-BE49-F238E27FC236}">
                <a16:creationId xmlns:a16="http://schemas.microsoft.com/office/drawing/2014/main" id="{EFDA6EFA-10CA-6E12-A1C0-4F1BDB986A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09594" y="6716288"/>
            <a:ext cx="1379223" cy="457201"/>
          </a:xfrm>
          <a:prstGeom prst="rect">
            <a:avLst/>
          </a:prstGeom>
        </p:spPr>
      </p:pic>
      <p:pic>
        <p:nvPicPr>
          <p:cNvPr id="66" name="Picture 65" descr="A bar code with numbers&#10;&#10;Description automatically generated">
            <a:extLst>
              <a:ext uri="{FF2B5EF4-FFF2-40B4-BE49-F238E27FC236}">
                <a16:creationId xmlns:a16="http://schemas.microsoft.com/office/drawing/2014/main" id="{A1968148-97A2-DDA4-C2B5-0376AC50C7A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58754" y="6721543"/>
            <a:ext cx="1379223" cy="457201"/>
          </a:xfrm>
          <a:prstGeom prst="rect">
            <a:avLst/>
          </a:prstGeom>
        </p:spPr>
      </p:pic>
      <p:pic>
        <p:nvPicPr>
          <p:cNvPr id="68" name="Picture 67" descr="A bar code with numbers&#10;&#10;Description automatically generated">
            <a:extLst>
              <a:ext uri="{FF2B5EF4-FFF2-40B4-BE49-F238E27FC236}">
                <a16:creationId xmlns:a16="http://schemas.microsoft.com/office/drawing/2014/main" id="{CB293F16-6C80-33B2-2922-88590F6C318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47587" y="4735089"/>
            <a:ext cx="1379223" cy="457201"/>
          </a:xfrm>
          <a:prstGeom prst="rect">
            <a:avLst/>
          </a:prstGeom>
        </p:spPr>
      </p:pic>
      <p:pic>
        <p:nvPicPr>
          <p:cNvPr id="70" name="Picture 69" descr="A bar code with numbers&#10;&#10;Description automatically generated">
            <a:extLst>
              <a:ext uri="{FF2B5EF4-FFF2-40B4-BE49-F238E27FC236}">
                <a16:creationId xmlns:a16="http://schemas.microsoft.com/office/drawing/2014/main" id="{5626D2C3-F46A-38E3-B4AB-D8729995C55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92441" y="6716288"/>
            <a:ext cx="1379223" cy="457201"/>
          </a:xfrm>
          <a:prstGeom prst="rect">
            <a:avLst/>
          </a:prstGeom>
        </p:spPr>
      </p:pic>
      <p:pic>
        <p:nvPicPr>
          <p:cNvPr id="72" name="Picture 71" descr="A bar code with numbers&#10;&#10;Description automatically generated">
            <a:extLst>
              <a:ext uri="{FF2B5EF4-FFF2-40B4-BE49-F238E27FC236}">
                <a16:creationId xmlns:a16="http://schemas.microsoft.com/office/drawing/2014/main" id="{1B2179BD-6D7A-6DAB-D910-9E336B492D1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06544" y="4735088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98BDD-BD1D-2A3D-52FB-EA0E227CB31E}"/>
              </a:ext>
            </a:extLst>
          </p:cNvPr>
          <p:cNvSpPr/>
          <p:nvPr/>
        </p:nvSpPr>
        <p:spPr>
          <a:xfrm>
            <a:off x="914401" y="457200"/>
            <a:ext cx="4104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18oz Bottles (12pk)</a:t>
            </a:r>
          </a:p>
        </p:txBody>
      </p:sp>
      <p:pic>
        <p:nvPicPr>
          <p:cNvPr id="4" name="Picture 3" descr="A black and white logo with green leaves&#10;&#10;Description automatically generated">
            <a:extLst>
              <a:ext uri="{FF2B5EF4-FFF2-40B4-BE49-F238E27FC236}">
                <a16:creationId xmlns:a16="http://schemas.microsoft.com/office/drawing/2014/main" id="{9B4A52AD-492B-4C36-1AAD-8B4A1195FAB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34400" y="230831"/>
            <a:ext cx="1304547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4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>
            <a:extLst>
              <a:ext uri="{FF2B5EF4-FFF2-40B4-BE49-F238E27FC236}">
                <a16:creationId xmlns:a16="http://schemas.microsoft.com/office/drawing/2014/main" id="{B880F4E9-22D6-47DB-B92F-DAADD19DA7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102978"/>
              </p:ext>
            </p:extLst>
          </p:nvPr>
        </p:nvGraphicFramePr>
        <p:xfrm>
          <a:off x="622127" y="3401025"/>
          <a:ext cx="88290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Brasilia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4E5DA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Blueberry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Kula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EB3E5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Zambia</a:t>
                      </a:r>
                      <a:br>
                        <a:rPr lang="en-US" sz="1200" b="1" baseline="0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baseline="0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Bing Cherry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1015  9734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1015  9731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1015  9733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8-13694-02653-5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8-13694-02655-9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8-13694-02654-2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396C707F-1484-72DE-770C-DF7C29828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7839499"/>
              </p:ext>
            </p:extLst>
          </p:nvPr>
        </p:nvGraphicFramePr>
        <p:xfrm>
          <a:off x="2090420" y="1575138"/>
          <a:ext cx="587756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Molokai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6B431B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endParaRPr lang="en-US" sz="11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Puna</a:t>
                      </a:r>
                      <a:endParaRPr lang="en-US" sz="1200" b="1" dirty="0">
                        <a:solidFill>
                          <a:srgbClr val="E39927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Pineapple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1015  9732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1015  9735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8-13694-02656-6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8-13694-02657-3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73A3959A-EFA9-D32B-A0EF-B714ACEB54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94058"/>
              </p:ext>
            </p:extLst>
          </p:nvPr>
        </p:nvGraphicFramePr>
        <p:xfrm>
          <a:off x="616872" y="5288280"/>
          <a:ext cx="88290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Pilavo</a:t>
                      </a:r>
                      <a:b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E39927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 Mango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Rubi</a:t>
                      </a:r>
                      <a:b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</a:t>
                      </a:r>
                      <a:b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D0043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Lemon Lime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São Paulo</a:t>
                      </a:r>
                      <a:br>
                        <a:rPr lang="en-US" sz="1200" b="1" dirty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D2716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050" dirty="0">
                        <a:solidFill>
                          <a:srgbClr val="D2716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1015  9736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1015  9303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1016  0134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8-13694-02658-0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8-13694-02642-9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8-13694-02686-3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 descr="A pack of coconut beverage bottles&#10;&#10;Description automatically generated with medium confidence">
            <a:extLst>
              <a:ext uri="{FF2B5EF4-FFF2-40B4-BE49-F238E27FC236}">
                <a16:creationId xmlns:a16="http://schemas.microsoft.com/office/drawing/2014/main" id="{3D159206-6B59-5ADF-FEAE-840DCC0E5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421" y="1636097"/>
            <a:ext cx="1463043" cy="1524003"/>
          </a:xfrm>
          <a:prstGeom prst="rect">
            <a:avLst/>
          </a:prstGeom>
        </p:spPr>
      </p:pic>
      <p:pic>
        <p:nvPicPr>
          <p:cNvPr id="33" name="Picture 32" descr="A plastic bottle of coconut juice&#10;&#10;Description automatically generated with medium confidence">
            <a:extLst>
              <a:ext uri="{FF2B5EF4-FFF2-40B4-BE49-F238E27FC236}">
                <a16:creationId xmlns:a16="http://schemas.microsoft.com/office/drawing/2014/main" id="{C0161FE5-9ABC-37C5-FC0E-246993C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1" y="1636097"/>
            <a:ext cx="1463043" cy="1524003"/>
          </a:xfrm>
          <a:prstGeom prst="rect">
            <a:avLst/>
          </a:prstGeom>
        </p:spPr>
      </p:pic>
      <p:pic>
        <p:nvPicPr>
          <p:cNvPr id="36" name="Picture 35" descr="A plastic container of blueberry juice&#10;&#10;Description automatically generated">
            <a:extLst>
              <a:ext uri="{FF2B5EF4-FFF2-40B4-BE49-F238E27FC236}">
                <a16:creationId xmlns:a16="http://schemas.microsoft.com/office/drawing/2014/main" id="{76A49669-0834-EE44-90AF-A1C6F3D55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73" y="3461984"/>
            <a:ext cx="1463043" cy="1524003"/>
          </a:xfrm>
          <a:prstGeom prst="rect">
            <a:avLst/>
          </a:prstGeom>
        </p:spPr>
      </p:pic>
      <p:pic>
        <p:nvPicPr>
          <p:cNvPr id="38" name="Picture 37" descr="A plastic container of watermelon juice&#10;&#10;Description automatically generated">
            <a:extLst>
              <a:ext uri="{FF2B5EF4-FFF2-40B4-BE49-F238E27FC236}">
                <a16:creationId xmlns:a16="http://schemas.microsoft.com/office/drawing/2014/main" id="{37CB3B56-B714-FACA-23B0-12DBBF0DD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6158" y="3461984"/>
            <a:ext cx="1463043" cy="1524003"/>
          </a:xfrm>
          <a:prstGeom prst="rect">
            <a:avLst/>
          </a:prstGeom>
        </p:spPr>
      </p:pic>
      <p:pic>
        <p:nvPicPr>
          <p:cNvPr id="40" name="Picture 39" descr="A plastic container of cherry beverage&#10;&#10;Description automatically generated">
            <a:extLst>
              <a:ext uri="{FF2B5EF4-FFF2-40B4-BE49-F238E27FC236}">
                <a16:creationId xmlns:a16="http://schemas.microsoft.com/office/drawing/2014/main" id="{DA19478F-5312-A27E-0044-5BEA2530C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5443" y="3457461"/>
            <a:ext cx="1463043" cy="1524003"/>
          </a:xfrm>
          <a:prstGeom prst="rect">
            <a:avLst/>
          </a:prstGeom>
        </p:spPr>
      </p:pic>
      <p:pic>
        <p:nvPicPr>
          <p:cNvPr id="42" name="Picture 41" descr="A plastic bottle of juice&#10;&#10;Description automatically generated">
            <a:extLst>
              <a:ext uri="{FF2B5EF4-FFF2-40B4-BE49-F238E27FC236}">
                <a16:creationId xmlns:a16="http://schemas.microsoft.com/office/drawing/2014/main" id="{EAFDCFC5-D137-A851-57ED-6F48F46BC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873" y="5349239"/>
            <a:ext cx="1463043" cy="1524003"/>
          </a:xfrm>
          <a:prstGeom prst="rect">
            <a:avLst/>
          </a:prstGeom>
        </p:spPr>
      </p:pic>
      <p:pic>
        <p:nvPicPr>
          <p:cNvPr id="44" name="Picture 43" descr="A pack of raspberry lemon lime juice&#10;&#10;Description automatically generated">
            <a:extLst>
              <a:ext uri="{FF2B5EF4-FFF2-40B4-BE49-F238E27FC236}">
                <a16:creationId xmlns:a16="http://schemas.microsoft.com/office/drawing/2014/main" id="{E0F2E5FB-8829-7EF8-50A0-811D307ED5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3464" y="5391805"/>
            <a:ext cx="1463043" cy="1524003"/>
          </a:xfrm>
          <a:prstGeom prst="rect">
            <a:avLst/>
          </a:prstGeom>
        </p:spPr>
      </p:pic>
      <p:pic>
        <p:nvPicPr>
          <p:cNvPr id="46" name="Picture 45" descr="A plastic bottle of juice&#10;&#10;Description automatically generated with medium confidence">
            <a:extLst>
              <a:ext uri="{FF2B5EF4-FFF2-40B4-BE49-F238E27FC236}">
                <a16:creationId xmlns:a16="http://schemas.microsoft.com/office/drawing/2014/main" id="{F1CAF434-5611-622C-100A-BB8F435DBF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04938" y="5343984"/>
            <a:ext cx="1463043" cy="1524003"/>
          </a:xfrm>
          <a:prstGeom prst="rect">
            <a:avLst/>
          </a:prstGeom>
        </p:spPr>
      </p:pic>
      <p:pic>
        <p:nvPicPr>
          <p:cNvPr id="48" name="Picture 47" descr="A bar code with numbers&#10;&#10;Description automatically generated">
            <a:extLst>
              <a:ext uri="{FF2B5EF4-FFF2-40B4-BE49-F238E27FC236}">
                <a16:creationId xmlns:a16="http://schemas.microsoft.com/office/drawing/2014/main" id="{B23ADC55-A992-E3F3-03BB-48D3160026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6645" y="4524263"/>
            <a:ext cx="1379223" cy="457201"/>
          </a:xfrm>
          <a:prstGeom prst="rect">
            <a:avLst/>
          </a:prstGeom>
        </p:spPr>
      </p:pic>
      <p:pic>
        <p:nvPicPr>
          <p:cNvPr id="50" name="Picture 49" descr="A bar code with numbers&#10;&#10;Description automatically generated">
            <a:extLst>
              <a:ext uri="{FF2B5EF4-FFF2-40B4-BE49-F238E27FC236}">
                <a16:creationId xmlns:a16="http://schemas.microsoft.com/office/drawing/2014/main" id="{50DC9245-3688-024D-980C-9DB6A114D7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0981" y="4524263"/>
            <a:ext cx="1379223" cy="457201"/>
          </a:xfrm>
          <a:prstGeom prst="rect">
            <a:avLst/>
          </a:prstGeom>
        </p:spPr>
      </p:pic>
      <p:pic>
        <p:nvPicPr>
          <p:cNvPr id="52" name="Picture 51" descr="A bar code with numbers&#10;&#10;Description automatically generated">
            <a:extLst>
              <a:ext uri="{FF2B5EF4-FFF2-40B4-BE49-F238E27FC236}">
                <a16:creationId xmlns:a16="http://schemas.microsoft.com/office/drawing/2014/main" id="{4A2DF5C5-7333-9900-884B-68AFF6F87A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01721" y="2702899"/>
            <a:ext cx="1379223" cy="457201"/>
          </a:xfrm>
          <a:prstGeom prst="rect">
            <a:avLst/>
          </a:prstGeom>
        </p:spPr>
      </p:pic>
      <p:pic>
        <p:nvPicPr>
          <p:cNvPr id="54" name="Picture 53" descr="A bar code with numbers&#10;&#10;Description automatically generated">
            <a:extLst>
              <a:ext uri="{FF2B5EF4-FFF2-40B4-BE49-F238E27FC236}">
                <a16:creationId xmlns:a16="http://schemas.microsoft.com/office/drawing/2014/main" id="{88A8D418-1EB0-8B35-9212-1A0E12FAFA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46847" y="2702899"/>
            <a:ext cx="1379223" cy="457201"/>
          </a:xfrm>
          <a:prstGeom prst="rect">
            <a:avLst/>
          </a:prstGeom>
        </p:spPr>
      </p:pic>
      <p:pic>
        <p:nvPicPr>
          <p:cNvPr id="56" name="Picture 55" descr="A bar code with numbers&#10;&#10;Description automatically generated">
            <a:extLst>
              <a:ext uri="{FF2B5EF4-FFF2-40B4-BE49-F238E27FC236}">
                <a16:creationId xmlns:a16="http://schemas.microsoft.com/office/drawing/2014/main" id="{235F3242-0825-1B61-84CD-E7790BC1D84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26644" y="6410786"/>
            <a:ext cx="1379223" cy="457201"/>
          </a:xfrm>
          <a:prstGeom prst="rect">
            <a:avLst/>
          </a:prstGeom>
        </p:spPr>
      </p:pic>
      <p:pic>
        <p:nvPicPr>
          <p:cNvPr id="58" name="Picture 57" descr="A bar code with numbers&#10;&#10;Description automatically generated">
            <a:extLst>
              <a:ext uri="{FF2B5EF4-FFF2-40B4-BE49-F238E27FC236}">
                <a16:creationId xmlns:a16="http://schemas.microsoft.com/office/drawing/2014/main" id="{780B7227-7EDC-43B8-E5A0-1DD00129E7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1111" y="6410786"/>
            <a:ext cx="1379223" cy="457201"/>
          </a:xfrm>
          <a:prstGeom prst="rect">
            <a:avLst/>
          </a:prstGeom>
        </p:spPr>
      </p:pic>
      <p:pic>
        <p:nvPicPr>
          <p:cNvPr id="60" name="Picture 59" descr="A bar code with numbers&#10;&#10;Description automatically generated">
            <a:extLst>
              <a:ext uri="{FF2B5EF4-FFF2-40B4-BE49-F238E27FC236}">
                <a16:creationId xmlns:a16="http://schemas.microsoft.com/office/drawing/2014/main" id="{DEB67053-D473-81C2-2C0D-11506BC915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5215" y="6410785"/>
            <a:ext cx="1379223" cy="457201"/>
          </a:xfrm>
          <a:prstGeom prst="rect">
            <a:avLst/>
          </a:prstGeom>
        </p:spPr>
      </p:pic>
      <p:pic>
        <p:nvPicPr>
          <p:cNvPr id="62" name="Picture 61" descr="A bar code with numbers&#10;&#10;Description automatically generated">
            <a:extLst>
              <a:ext uri="{FF2B5EF4-FFF2-40B4-BE49-F238E27FC236}">
                <a16:creationId xmlns:a16="http://schemas.microsoft.com/office/drawing/2014/main" id="{37D4343A-23B8-92DE-705A-18609872F1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2710" y="4524263"/>
            <a:ext cx="1379223" cy="457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01DB67-66F0-935A-E2E7-F15BC5E097B7}"/>
              </a:ext>
            </a:extLst>
          </p:cNvPr>
          <p:cNvSpPr/>
          <p:nvPr/>
        </p:nvSpPr>
        <p:spPr>
          <a:xfrm>
            <a:off x="914401" y="457200"/>
            <a:ext cx="4309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14oz Bottles (2x6pk)</a:t>
            </a:r>
          </a:p>
        </p:txBody>
      </p:sp>
      <p:pic>
        <p:nvPicPr>
          <p:cNvPr id="4" name="Picture 3" descr="A black and white logo with green leaves&#10;&#10;Description automatically generated">
            <a:extLst>
              <a:ext uri="{FF2B5EF4-FFF2-40B4-BE49-F238E27FC236}">
                <a16:creationId xmlns:a16="http://schemas.microsoft.com/office/drawing/2014/main" id="{01E920EC-EB0B-D7CE-D1B2-2AFD3971D5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34400" y="230831"/>
            <a:ext cx="1304547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01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Content Placeholder 7">
            <a:extLst>
              <a:ext uri="{FF2B5EF4-FFF2-40B4-BE49-F238E27FC236}">
                <a16:creationId xmlns:a16="http://schemas.microsoft.com/office/drawing/2014/main" id="{50F548C6-2682-4D96-BC43-6F378488AE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872511"/>
              </p:ext>
            </p:extLst>
          </p:nvPr>
        </p:nvGraphicFramePr>
        <p:xfrm>
          <a:off x="2788920" y="1980918"/>
          <a:ext cx="44805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Buku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Raspberry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Watamu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Watermelon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1013  6890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1013  6892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8-13694-02577-4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8-13694-02581-1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666" y="3210794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99" y="3210793"/>
            <a:ext cx="1379223" cy="457201"/>
          </a:xfrm>
          <a:prstGeom prst="rect">
            <a:avLst/>
          </a:prstGeom>
        </p:spPr>
      </p:pic>
      <p:pic>
        <p:nvPicPr>
          <p:cNvPr id="17" name="Picture 16" descr="A picture containing qr code&#10;&#10;Description automatically generated">
            <a:extLst>
              <a:ext uri="{FF2B5EF4-FFF2-40B4-BE49-F238E27FC236}">
                <a16:creationId xmlns:a16="http://schemas.microsoft.com/office/drawing/2014/main" id="{726B22DA-8F58-C993-9C53-FCA083052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278" y="1980918"/>
            <a:ext cx="609600" cy="1828800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1C300E66-CBCC-9B19-1E7B-F61E35E5B1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910" y="1981200"/>
            <a:ext cx="609600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9D5E4D-BD2D-277E-C3EB-83C1D4D26EAB}"/>
              </a:ext>
            </a:extLst>
          </p:cNvPr>
          <p:cNvSpPr/>
          <p:nvPr/>
        </p:nvSpPr>
        <p:spPr>
          <a:xfrm>
            <a:off x="914400" y="457200"/>
            <a:ext cx="5180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 Boost 18oz Bottles (12pk)</a:t>
            </a:r>
          </a:p>
        </p:txBody>
      </p:sp>
      <p:pic>
        <p:nvPicPr>
          <p:cNvPr id="4" name="Picture 3" descr="A black and white logo with green leaves&#10;&#10;Description automatically generated">
            <a:extLst>
              <a:ext uri="{FF2B5EF4-FFF2-40B4-BE49-F238E27FC236}">
                <a16:creationId xmlns:a16="http://schemas.microsoft.com/office/drawing/2014/main" id="{054B33BC-B92B-0098-B433-2C13872A7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4400" y="230831"/>
            <a:ext cx="1304547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5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2460238"/>
              </p:ext>
            </p:extLst>
          </p:nvPr>
        </p:nvGraphicFramePr>
        <p:xfrm>
          <a:off x="640080" y="228600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0-78000-00197-6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0-78000-00208-9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0" y="457200"/>
            <a:ext cx="5029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Slim Cans (4x6pk)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9" y="2426208"/>
            <a:ext cx="1371600" cy="9387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961" y="3040232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58" y="2456689"/>
            <a:ext cx="1371600" cy="93878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360" y="3047999"/>
            <a:ext cx="1379223" cy="457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1A1F9E-39F3-4560-8E43-F7D917C51B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99" y="2456687"/>
            <a:ext cx="1371600" cy="9387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ED5A77-E5A2-42CC-BCBB-9A4E18F8B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63" y="3047999"/>
            <a:ext cx="1379223" cy="457201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0764DA1E-2D94-09D1-0F15-E9A2A93260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582068"/>
              </p:ext>
            </p:extLst>
          </p:nvPr>
        </p:nvGraphicFramePr>
        <p:xfrm>
          <a:off x="2101279" y="377024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0-78000-00189-1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A169589-1932-36CE-13D2-BF3DDEC87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65" y="4547403"/>
            <a:ext cx="1379223" cy="457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479DC-DB4B-1CF9-D2B4-157EC38272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163" y="4547404"/>
            <a:ext cx="1379223" cy="457201"/>
          </a:xfrm>
          <a:prstGeom prst="rect">
            <a:avLst/>
          </a:prstGeom>
        </p:spPr>
      </p:pic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365FAD56-2E14-1E59-9924-12147175FF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927069"/>
              </p:ext>
            </p:extLst>
          </p:nvPr>
        </p:nvGraphicFramePr>
        <p:xfrm>
          <a:off x="2104961" y="5273040"/>
          <a:ext cx="5852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</a:p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1008  6588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1008  5417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0-78000-00212-6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0-78000-00201-0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F092D87-1A14-46F4-020F-BDA3A7917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073775" y="5443729"/>
            <a:ext cx="1371600" cy="938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618209B-461D-D3A0-C68D-43BFF9E056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035" y="6043671"/>
            <a:ext cx="1379223" cy="457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464DDA-8341-2DD1-D459-097D4BEC0B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73" y="6043671"/>
            <a:ext cx="1379223" cy="4572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ECA13CC-F900-5123-03BF-C17E9FAD7B9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140742" y="5443729"/>
            <a:ext cx="1371600" cy="938783"/>
          </a:xfrm>
          <a:prstGeom prst="rect">
            <a:avLst/>
          </a:prstGeom>
        </p:spPr>
      </p:pic>
      <p:pic>
        <p:nvPicPr>
          <p:cNvPr id="36" name="Picture 35" descr="A group of green cans of soda&#10;&#10;Description automatically generated">
            <a:extLst>
              <a:ext uri="{FF2B5EF4-FFF2-40B4-BE49-F238E27FC236}">
                <a16:creationId xmlns:a16="http://schemas.microsoft.com/office/drawing/2014/main" id="{A96357F2-5CCD-F93F-D793-1B7FB1CB00B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9581" y="3939254"/>
            <a:ext cx="1371603" cy="938786"/>
          </a:xfrm>
          <a:prstGeom prst="rect">
            <a:avLst/>
          </a:prstGeom>
        </p:spPr>
      </p:pic>
      <p:pic>
        <p:nvPicPr>
          <p:cNvPr id="38" name="Picture 37" descr="A group of green cans with white text and green circles&#10;&#10;Description automatically generated">
            <a:extLst>
              <a:ext uri="{FF2B5EF4-FFF2-40B4-BE49-F238E27FC236}">
                <a16:creationId xmlns:a16="http://schemas.microsoft.com/office/drawing/2014/main" id="{BE68E110-0D42-E752-1B6E-1D1C2C6820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3773" y="3933345"/>
            <a:ext cx="1371603" cy="938786"/>
          </a:xfrm>
          <a:prstGeom prst="rect">
            <a:avLst/>
          </a:prstGeom>
        </p:spPr>
      </p:pic>
      <p:pic>
        <p:nvPicPr>
          <p:cNvPr id="7" name="Picture 6" descr="A logo of a soda company&#10;&#10;Description automatically generated">
            <a:extLst>
              <a:ext uri="{FF2B5EF4-FFF2-40B4-BE49-F238E27FC236}">
                <a16:creationId xmlns:a16="http://schemas.microsoft.com/office/drawing/2014/main" id="{862CC6F7-B5A6-BA53-59B9-B61EFD708E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9200" y="230830"/>
            <a:ext cx="1027178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40C901CF-065A-79D5-7C6C-5894C93E34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949697"/>
              </p:ext>
            </p:extLst>
          </p:nvPr>
        </p:nvGraphicFramePr>
        <p:xfrm>
          <a:off x="1188720" y="1889760"/>
          <a:ext cx="7680960" cy="18293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5868696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786272829"/>
                    </a:ext>
                  </a:extLst>
                </a:gridCol>
              </a:tblGrid>
              <a:tr h="583049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Agave Cactus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Fire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Dragon Fruit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Prickly Pear &amp;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White Tea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53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1013  6657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1013  6656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ts val="13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9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1013  6653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0-76183-00849-2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0-76183-00843-0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0-76183-00834-8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601801E5-5185-41A3-70C6-CAFA3C0165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054645"/>
              </p:ext>
            </p:extLst>
          </p:nvPr>
        </p:nvGraphicFramePr>
        <p:xfrm>
          <a:off x="1188720" y="4031669"/>
          <a:ext cx="7680960" cy="18293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7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5868696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786272829"/>
                    </a:ext>
                  </a:extLst>
                </a:gridCol>
              </a:tblGrid>
              <a:tr h="583049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Earth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&amp; Fig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Tea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Starfruit, 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&amp; Nectarine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Moon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Spiced Plum &amp; Lime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Oolong Tea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53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1015  1591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1015  8173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1015  9521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2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0-76183-00898-0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0-76183-00907-9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0-76183-00918-5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59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55F721E-3EE7-4FEF-9686-E9A8EB7F7A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39989" y="230832"/>
            <a:ext cx="1667255" cy="914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50C64CF-775A-80B3-AF24-301F14F36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098" y="3124201"/>
            <a:ext cx="1379223" cy="457201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7C18D372-EDCB-F1E8-50AC-E2C5E2394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418" y="3124200"/>
            <a:ext cx="1379223" cy="457201"/>
          </a:xfrm>
          <a:prstGeom prst="rect">
            <a:avLst/>
          </a:prstGeom>
        </p:spPr>
      </p:pic>
      <p:pic>
        <p:nvPicPr>
          <p:cNvPr id="19" name="Picture 18" descr="A bottle of soda&#10;&#10;Description automatically generated with medium confidence">
            <a:extLst>
              <a:ext uri="{FF2B5EF4-FFF2-40B4-BE49-F238E27FC236}">
                <a16:creationId xmlns:a16="http://schemas.microsoft.com/office/drawing/2014/main" id="{E6D0E489-7E78-A3B0-C7B5-83A0B0C3B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828" y="1897253"/>
            <a:ext cx="640080" cy="1828800"/>
          </a:xfrm>
          <a:prstGeom prst="rect">
            <a:avLst/>
          </a:prstGeom>
        </p:spPr>
      </p:pic>
      <p:pic>
        <p:nvPicPr>
          <p:cNvPr id="20" name="Picture 19" descr="A blue bottle of water&#10;&#10;Description automatically generated with medium confidence">
            <a:extLst>
              <a:ext uri="{FF2B5EF4-FFF2-40B4-BE49-F238E27FC236}">
                <a16:creationId xmlns:a16="http://schemas.microsoft.com/office/drawing/2014/main" id="{2EF3172C-61AA-6141-E1AF-50C940EC49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942" y="1897253"/>
            <a:ext cx="640080" cy="1828800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98ABED-75FB-4FE4-FCCF-AE8FC4F28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097" y="5318115"/>
            <a:ext cx="1379223" cy="457201"/>
          </a:xfrm>
          <a:prstGeom prst="rect">
            <a:avLst/>
          </a:prstGeom>
        </p:spPr>
      </p:pic>
      <p:pic>
        <p:nvPicPr>
          <p:cNvPr id="9" name="Picture 8" descr="A bottle of soda&#10;&#10;Description automatically generated with low confidence">
            <a:extLst>
              <a:ext uri="{FF2B5EF4-FFF2-40B4-BE49-F238E27FC236}">
                <a16:creationId xmlns:a16="http://schemas.microsoft.com/office/drawing/2014/main" id="{3316A270-497D-2A1F-3022-499BD07A01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4942" y="4031669"/>
            <a:ext cx="640080" cy="1828800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92FFFB9-F21F-CE6E-D19D-F187BF9C4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0927" y="3192654"/>
            <a:ext cx="1379223" cy="457201"/>
          </a:xfrm>
          <a:prstGeom prst="rect">
            <a:avLst/>
          </a:prstGeom>
        </p:spPr>
      </p:pic>
      <p:pic>
        <p:nvPicPr>
          <p:cNvPr id="15" name="Picture 14" descr="A bottle of alcohol&#10;&#10;Description automatically generated with low confidence">
            <a:extLst>
              <a:ext uri="{FF2B5EF4-FFF2-40B4-BE49-F238E27FC236}">
                <a16:creationId xmlns:a16="http://schemas.microsoft.com/office/drawing/2014/main" id="{27E6C373-2A2A-FCEE-2978-51A22C105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34149" y="1897253"/>
            <a:ext cx="640080" cy="1828800"/>
          </a:xfrm>
          <a:prstGeom prst="rect">
            <a:avLst/>
          </a:prstGeom>
        </p:spPr>
      </p:pic>
      <p:pic>
        <p:nvPicPr>
          <p:cNvPr id="17" name="Picture 16" descr="A close up of a bottle&#10;&#10;Description automatically generated">
            <a:extLst>
              <a:ext uri="{FF2B5EF4-FFF2-40B4-BE49-F238E27FC236}">
                <a16:creationId xmlns:a16="http://schemas.microsoft.com/office/drawing/2014/main" id="{0293F0FE-37E6-ED99-3B91-0A44174C9B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89068" y="4038596"/>
            <a:ext cx="609601" cy="1828804"/>
          </a:xfrm>
          <a:prstGeom prst="rect">
            <a:avLst/>
          </a:prstGeom>
        </p:spPr>
      </p:pic>
      <p:pic>
        <p:nvPicPr>
          <p:cNvPr id="22" name="Picture 21" descr="A bottle of soda with a fruit design&#10;&#10;Description automatically generated">
            <a:extLst>
              <a:ext uri="{FF2B5EF4-FFF2-40B4-BE49-F238E27FC236}">
                <a16:creationId xmlns:a16="http://schemas.microsoft.com/office/drawing/2014/main" id="{0B95B81D-BE40-7723-E5E0-A30F8F039F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9389" y="4031669"/>
            <a:ext cx="609601" cy="1828804"/>
          </a:xfrm>
          <a:prstGeom prst="rect">
            <a:avLst/>
          </a:prstGeom>
        </p:spPr>
      </p:pic>
      <p:pic>
        <p:nvPicPr>
          <p:cNvPr id="24" name="Picture 23" descr="A bar code with numbers&#10;&#10;Description automatically generated">
            <a:extLst>
              <a:ext uri="{FF2B5EF4-FFF2-40B4-BE49-F238E27FC236}">
                <a16:creationId xmlns:a16="http://schemas.microsoft.com/office/drawing/2014/main" id="{DA724485-160A-24E7-A668-A0EA6F6410F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5672" y="5318115"/>
            <a:ext cx="1379223" cy="457201"/>
          </a:xfrm>
          <a:prstGeom prst="rect">
            <a:avLst/>
          </a:prstGeom>
        </p:spPr>
      </p:pic>
      <p:pic>
        <p:nvPicPr>
          <p:cNvPr id="26" name="Picture 25" descr="A bar code with numbers&#10;&#10;Description automatically generated">
            <a:extLst>
              <a:ext uri="{FF2B5EF4-FFF2-40B4-BE49-F238E27FC236}">
                <a16:creationId xmlns:a16="http://schemas.microsoft.com/office/drawing/2014/main" id="{2903EAA2-5478-49F2-1CC2-252F151E8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3484" y="5318114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1B7E4F-962A-0AE9-D67C-E1E165A06107}"/>
              </a:ext>
            </a:extLst>
          </p:cNvPr>
          <p:cNvSpPr/>
          <p:nvPr/>
        </p:nvSpPr>
        <p:spPr>
          <a:xfrm>
            <a:off x="914400" y="457200"/>
            <a:ext cx="6895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Elements 15.9oz Bottles (12pk)</a:t>
            </a:r>
          </a:p>
        </p:txBody>
      </p:sp>
    </p:spTree>
    <p:extLst>
      <p:ext uri="{BB962C8B-B14F-4D97-AF65-F5344CB8AC3E}">
        <p14:creationId xmlns:p14="http://schemas.microsoft.com/office/powerpoint/2010/main" val="206633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C200B6FE-CD1F-FEFD-BFCF-AA5E06A35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659999"/>
              </p:ext>
            </p:extLst>
          </p:nvPr>
        </p:nvGraphicFramePr>
        <p:xfrm>
          <a:off x="1920240" y="3688079"/>
          <a:ext cx="62179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1015  8700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1015  8699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0-76183-00909-3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0-76183-00911-6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186544"/>
              </p:ext>
            </p:extLst>
          </p:nvPr>
        </p:nvGraphicFramePr>
        <p:xfrm>
          <a:off x="3474720" y="1805942"/>
          <a:ext cx="31089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1015  9535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0-76183-00923-9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A group of bottles of peach tea&#10;&#10;Description automatically generated">
            <a:extLst>
              <a:ext uri="{FF2B5EF4-FFF2-40B4-BE49-F238E27FC236}">
                <a16:creationId xmlns:a16="http://schemas.microsoft.com/office/drawing/2014/main" id="{0984EFCF-670C-D435-107B-A82CE0824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1" y="2078736"/>
            <a:ext cx="1645923" cy="1100330"/>
          </a:xfrm>
          <a:prstGeom prst="rect">
            <a:avLst/>
          </a:prstGeom>
        </p:spPr>
      </p:pic>
      <p:pic>
        <p:nvPicPr>
          <p:cNvPr id="7" name="Picture 6" descr="A group of bottles of juice&#10;&#10;Description automatically generated">
            <a:extLst>
              <a:ext uri="{FF2B5EF4-FFF2-40B4-BE49-F238E27FC236}">
                <a16:creationId xmlns:a16="http://schemas.microsoft.com/office/drawing/2014/main" id="{2E9A8DD8-8359-DE92-57FD-BD7348070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241" y="3960874"/>
            <a:ext cx="1645923" cy="1100330"/>
          </a:xfrm>
          <a:prstGeom prst="rect">
            <a:avLst/>
          </a:prstGeom>
        </p:spPr>
      </p:pic>
      <p:pic>
        <p:nvPicPr>
          <p:cNvPr id="9" name="Picture 8" descr="A group of bottles of apple juice&#10;&#10;Description automatically generated">
            <a:extLst>
              <a:ext uri="{FF2B5EF4-FFF2-40B4-BE49-F238E27FC236}">
                <a16:creationId xmlns:a16="http://schemas.microsoft.com/office/drawing/2014/main" id="{B61BDFD6-E9D8-9C79-9650-884747948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3960874"/>
            <a:ext cx="1645923" cy="1100330"/>
          </a:xfrm>
          <a:prstGeom prst="rect">
            <a:avLst/>
          </a:prstGeom>
        </p:spPr>
      </p:pic>
      <p:pic>
        <p:nvPicPr>
          <p:cNvPr id="11" name="Picture 10" descr="A bar code with numbers&#10;&#10;Description automatically generated">
            <a:extLst>
              <a:ext uri="{FF2B5EF4-FFF2-40B4-BE49-F238E27FC236}">
                <a16:creationId xmlns:a16="http://schemas.microsoft.com/office/drawing/2014/main" id="{BE58FD62-EC09-EA84-12B9-A98C8F2AE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760" y="4832604"/>
            <a:ext cx="1379223" cy="457201"/>
          </a:xfrm>
          <a:prstGeom prst="rect">
            <a:avLst/>
          </a:prstGeom>
        </p:spPr>
      </p:pic>
      <p:pic>
        <p:nvPicPr>
          <p:cNvPr id="13" name="Picture 12" descr="A bar code with numbers&#10;&#10;Description automatically generated">
            <a:extLst>
              <a:ext uri="{FF2B5EF4-FFF2-40B4-BE49-F238E27FC236}">
                <a16:creationId xmlns:a16="http://schemas.microsoft.com/office/drawing/2014/main" id="{D061EE0E-77F5-D0BB-8FFA-A69B4516D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071" y="4832604"/>
            <a:ext cx="1379223" cy="457201"/>
          </a:xfrm>
          <a:prstGeom prst="rect">
            <a:avLst/>
          </a:prstGeom>
        </p:spPr>
      </p:pic>
      <p:pic>
        <p:nvPicPr>
          <p:cNvPr id="15" name="Picture 14" descr="A bar code with numbers&#10;&#10;Description automatically generated">
            <a:extLst>
              <a:ext uri="{FF2B5EF4-FFF2-40B4-BE49-F238E27FC236}">
                <a16:creationId xmlns:a16="http://schemas.microsoft.com/office/drawing/2014/main" id="{BFDC190F-510D-F8D0-3487-491C8FD3E1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2550" y="2950466"/>
            <a:ext cx="1379223" cy="457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03B4D0-4C5F-25A4-A3B4-338729128E10}"/>
              </a:ext>
            </a:extLst>
          </p:cNvPr>
          <p:cNvSpPr/>
          <p:nvPr/>
        </p:nvSpPr>
        <p:spPr>
          <a:xfrm>
            <a:off x="914401" y="457200"/>
            <a:ext cx="568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8oz PET Bottles (2x8pk)</a:t>
            </a:r>
          </a:p>
        </p:txBody>
      </p:sp>
      <p:pic>
        <p:nvPicPr>
          <p:cNvPr id="6" name="Picture 5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01B0F395-C6AE-87D9-1614-424AD20C01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14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824025"/>
              </p:ext>
            </p:extLst>
          </p:nvPr>
        </p:nvGraphicFramePr>
        <p:xfrm>
          <a:off x="548640" y="3557884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1013  6517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1013  6514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0-76183-00313-8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0-76183-00328-2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9BB5C250-865B-15AA-7DC1-488A66FFD9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3800506"/>
              </p:ext>
            </p:extLst>
          </p:nvPr>
        </p:nvGraphicFramePr>
        <p:xfrm>
          <a:off x="1668780" y="5511216"/>
          <a:ext cx="6720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1015  1585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0-76183-00870-6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0-76183-00893-5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0-76183-45512-8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89" y="4699124"/>
            <a:ext cx="1379223" cy="457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439" y="6630709"/>
            <a:ext cx="1379223" cy="457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26" y="4705434"/>
            <a:ext cx="1379223" cy="4572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21" y="4709064"/>
            <a:ext cx="1379223" cy="4572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23" y="4709063"/>
            <a:ext cx="1379223" cy="457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5D6F1-FFF8-42A5-A34F-8C46D3D7E2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765467" y="5516877"/>
            <a:ext cx="566928" cy="16459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3BCE69-205D-44BF-AF54-6862170E1F3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484299" y="6645948"/>
            <a:ext cx="1379223" cy="457201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B1E2B6F-26A5-84DF-8768-665FDC0385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8096" y="6645948"/>
            <a:ext cx="1379223" cy="457201"/>
          </a:xfrm>
          <a:prstGeom prst="rect">
            <a:avLst/>
          </a:prstGeom>
        </p:spPr>
      </p:pic>
      <p:pic>
        <p:nvPicPr>
          <p:cNvPr id="12" name="Picture 11" descr="A picture containing text, bottle, indoor, close&#10;&#10;Description automatically generated">
            <a:extLst>
              <a:ext uri="{FF2B5EF4-FFF2-40B4-BE49-F238E27FC236}">
                <a16:creationId xmlns:a16="http://schemas.microsoft.com/office/drawing/2014/main" id="{27F497C0-06EC-5F12-C946-E02306D5B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0203" y="5516877"/>
            <a:ext cx="566929" cy="1645923"/>
          </a:xfrm>
          <a:prstGeom prst="rect">
            <a:avLst/>
          </a:prstGeom>
        </p:spPr>
      </p:pic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DEFEBDCE-065B-2EEF-D293-2DDF02DE2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034138"/>
              </p:ext>
            </p:extLst>
          </p:nvPr>
        </p:nvGraphicFramePr>
        <p:xfrm>
          <a:off x="548640" y="1676401"/>
          <a:ext cx="89611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0-76183-00321-3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0-76183-00316-9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96966D2-EC76-E132-F908-79DAEF2665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37" y="2826103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6CAAA5-81D9-0F0D-2F61-ED4DB8E64A0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85" y="2826103"/>
            <a:ext cx="1379223" cy="45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D1E50-6FF2-71C6-76B2-7AD947CAF00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9648" y="1676403"/>
            <a:ext cx="566927" cy="1645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031D85-D0F5-D9CF-5471-02843DBA68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70" y="2826954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DFDEDF5-3F50-F1A9-4D09-372C67953C7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5128121" y="1678081"/>
            <a:ext cx="566929" cy="16459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5BEAE6-38F6-9E2C-969C-F33110952C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57" y="2810647"/>
            <a:ext cx="1379223" cy="457201"/>
          </a:xfrm>
          <a:prstGeom prst="rect">
            <a:avLst/>
          </a:prstGeom>
        </p:spPr>
      </p:pic>
      <p:pic>
        <p:nvPicPr>
          <p:cNvPr id="19" name="Picture 18" descr="A bottle of tea with a label&#10;&#10;Description automatically generated">
            <a:extLst>
              <a:ext uri="{FF2B5EF4-FFF2-40B4-BE49-F238E27FC236}">
                <a16:creationId xmlns:a16="http://schemas.microsoft.com/office/drawing/2014/main" id="{96B9B1E8-F0BB-1505-B4AF-9191204D28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6152" y="1676400"/>
            <a:ext cx="554737" cy="1645923"/>
          </a:xfrm>
          <a:prstGeom prst="rect">
            <a:avLst/>
          </a:prstGeom>
        </p:spPr>
      </p:pic>
      <p:pic>
        <p:nvPicPr>
          <p:cNvPr id="25" name="Picture 24" descr="A bottle of tea with a label&#10;&#10;Description automatically generated">
            <a:extLst>
              <a:ext uri="{FF2B5EF4-FFF2-40B4-BE49-F238E27FC236}">
                <a16:creationId xmlns:a16="http://schemas.microsoft.com/office/drawing/2014/main" id="{96F5FA44-B72B-6F24-3438-53013C674D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8778" y="1676400"/>
            <a:ext cx="554737" cy="1645923"/>
          </a:xfrm>
          <a:prstGeom prst="rect">
            <a:avLst/>
          </a:prstGeom>
        </p:spPr>
      </p:pic>
      <p:pic>
        <p:nvPicPr>
          <p:cNvPr id="28" name="Picture 27" descr="A bottle of juice with a fruit and a label&#10;&#10;Description automatically generated">
            <a:extLst>
              <a:ext uri="{FF2B5EF4-FFF2-40B4-BE49-F238E27FC236}">
                <a16:creationId xmlns:a16="http://schemas.microsoft.com/office/drawing/2014/main" id="{58F7C338-71FA-9554-303B-A60DC20DD2A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7032" y="3561249"/>
            <a:ext cx="554737" cy="1645923"/>
          </a:xfrm>
          <a:prstGeom prst="rect">
            <a:avLst/>
          </a:prstGeom>
        </p:spPr>
      </p:pic>
      <p:pic>
        <p:nvPicPr>
          <p:cNvPr id="37" name="Picture 36" descr="A close up of a bottle&#10;&#10;Description automatically generated">
            <a:extLst>
              <a:ext uri="{FF2B5EF4-FFF2-40B4-BE49-F238E27FC236}">
                <a16:creationId xmlns:a16="http://schemas.microsoft.com/office/drawing/2014/main" id="{80564FBF-8779-3E48-1D3E-C8002CC154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07099" y="3551592"/>
            <a:ext cx="554737" cy="1645923"/>
          </a:xfrm>
          <a:prstGeom prst="rect">
            <a:avLst/>
          </a:prstGeom>
        </p:spPr>
      </p:pic>
      <p:pic>
        <p:nvPicPr>
          <p:cNvPr id="39" name="Picture 38" descr="A close up of a bottle&#10;&#10;Description automatically generated">
            <a:extLst>
              <a:ext uri="{FF2B5EF4-FFF2-40B4-BE49-F238E27FC236}">
                <a16:creationId xmlns:a16="http://schemas.microsoft.com/office/drawing/2014/main" id="{499216A9-3B5A-EFF5-919A-2F3D9A3C4E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40313" y="3561249"/>
            <a:ext cx="554737" cy="1645923"/>
          </a:xfrm>
          <a:prstGeom prst="rect">
            <a:avLst/>
          </a:prstGeom>
        </p:spPr>
      </p:pic>
      <p:pic>
        <p:nvPicPr>
          <p:cNvPr id="41" name="Picture 40" descr="A close up of a bottle&#10;&#10;Description automatically generated">
            <a:extLst>
              <a:ext uri="{FF2B5EF4-FFF2-40B4-BE49-F238E27FC236}">
                <a16:creationId xmlns:a16="http://schemas.microsoft.com/office/drawing/2014/main" id="{825A8576-3591-BE6D-8A34-8A5D15EAD1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85191" y="3559565"/>
            <a:ext cx="554737" cy="1645923"/>
          </a:xfrm>
          <a:prstGeom prst="rect">
            <a:avLst/>
          </a:prstGeom>
        </p:spPr>
      </p:pic>
      <p:pic>
        <p:nvPicPr>
          <p:cNvPr id="43" name="Picture 42" descr="A bottle of juice with fruit&#10;&#10;Description automatically generated">
            <a:extLst>
              <a:ext uri="{FF2B5EF4-FFF2-40B4-BE49-F238E27FC236}">
                <a16:creationId xmlns:a16="http://schemas.microsoft.com/office/drawing/2014/main" id="{A4C6736E-3600-930B-6E22-7F52A7F555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59173" y="5511217"/>
            <a:ext cx="554737" cy="16459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C16B33-D8AC-EA19-41FA-7D6541C6D98D}"/>
              </a:ext>
            </a:extLst>
          </p:cNvPr>
          <p:cNvSpPr/>
          <p:nvPr/>
        </p:nvSpPr>
        <p:spPr>
          <a:xfrm>
            <a:off x="914401" y="457200"/>
            <a:ext cx="568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PET Bottles (12pk)</a:t>
            </a:r>
          </a:p>
        </p:txBody>
      </p:sp>
      <p:pic>
        <p:nvPicPr>
          <p:cNvPr id="7" name="Picture 6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AD5898D8-423E-306C-7339-6CAD3FBF130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16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673754"/>
              </p:ext>
            </p:extLst>
          </p:nvPr>
        </p:nvGraphicFramePr>
        <p:xfrm>
          <a:off x="2103120" y="1676400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0-76183-00766-2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0-76183-00774-7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41546" y="1813560"/>
            <a:ext cx="1441703" cy="1371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94" y="2800771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53" y="2800771"/>
            <a:ext cx="1379223" cy="457201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89DF4C53-5703-6746-CD61-BE7E4F3061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931544"/>
              </p:ext>
            </p:extLst>
          </p:nvPr>
        </p:nvGraphicFramePr>
        <p:xfrm>
          <a:off x="2103120" y="3588623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Raspberry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1013  6494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0-76183-00768-6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0-76183-00817-1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09A5539-7ED7-AEA2-0B72-6468CE2508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41547" y="3725383"/>
            <a:ext cx="1441703" cy="1371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DCF2FA-0020-52B7-18A8-7CBE6907E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83" y="4736091"/>
            <a:ext cx="1379223" cy="457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D5C935-4792-221A-E839-E602E91D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54" y="4736090"/>
            <a:ext cx="1379223" cy="457201"/>
          </a:xfrm>
          <a:prstGeom prst="rect">
            <a:avLst/>
          </a:prstGeom>
        </p:spPr>
      </p:pic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368887"/>
              </p:ext>
            </p:extLst>
          </p:nvPr>
        </p:nvGraphicFramePr>
        <p:xfrm>
          <a:off x="640080" y="551687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1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Trop-A-</a:t>
                      </a: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Rocka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1013  6475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0-76183-00820-1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0-76183-00798-3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0-76183-00822-5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64" y="666573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61" y="6665730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96461" y="5654036"/>
            <a:ext cx="1441707" cy="13716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645" y="6665729"/>
            <a:ext cx="1379223" cy="457201"/>
          </a:xfrm>
          <a:prstGeom prst="rect">
            <a:avLst/>
          </a:prstGeom>
        </p:spPr>
      </p:pic>
      <p:pic>
        <p:nvPicPr>
          <p:cNvPr id="15" name="Picture 14" descr="A plastic bottle of tea with blue caps and a peach fruit&#10;&#10;Description automatically generated">
            <a:extLst>
              <a:ext uri="{FF2B5EF4-FFF2-40B4-BE49-F238E27FC236}">
                <a16:creationId xmlns:a16="http://schemas.microsoft.com/office/drawing/2014/main" id="{35ED228F-42DC-E2DC-C3D3-1C659198BC15}"/>
              </a:ext>
            </a:extLst>
          </p:cNvPr>
          <p:cNvPicPr preferRelativeResize="0"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2116634" y="1813559"/>
            <a:ext cx="1444752" cy="1371603"/>
          </a:xfrm>
          <a:prstGeom prst="rect">
            <a:avLst/>
          </a:prstGeom>
        </p:spPr>
      </p:pic>
      <p:pic>
        <p:nvPicPr>
          <p:cNvPr id="27" name="Picture 26" descr="A plastic bottle of tea with a label&#10;&#10;Description automatically generated">
            <a:extLst>
              <a:ext uri="{FF2B5EF4-FFF2-40B4-BE49-F238E27FC236}">
                <a16:creationId xmlns:a16="http://schemas.microsoft.com/office/drawing/2014/main" id="{6E4080FC-5585-5D49-CEBA-679E9E296541}"/>
              </a:ext>
            </a:extLst>
          </p:cNvPr>
          <p:cNvPicPr preferRelativeResize="0"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2116634" y="3725381"/>
            <a:ext cx="1444752" cy="1371600"/>
          </a:xfrm>
          <a:prstGeom prst="rect">
            <a:avLst/>
          </a:prstGeom>
        </p:spPr>
      </p:pic>
      <p:pic>
        <p:nvPicPr>
          <p:cNvPr id="29" name="Picture 28" descr="A package of tea with different flavors&#10;&#10;Description automatically generated">
            <a:extLst>
              <a:ext uri="{FF2B5EF4-FFF2-40B4-BE49-F238E27FC236}">
                <a16:creationId xmlns:a16="http://schemas.microsoft.com/office/drawing/2014/main" id="{157614DA-D1B4-DDE7-9C3E-956A704FDB01}"/>
              </a:ext>
            </a:extLst>
          </p:cNvPr>
          <p:cNvPicPr preferRelativeResize="0"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648234" y="5654035"/>
            <a:ext cx="1444752" cy="1371600"/>
          </a:xfrm>
          <a:prstGeom prst="rect">
            <a:avLst/>
          </a:prstGeom>
        </p:spPr>
      </p:pic>
      <p:pic>
        <p:nvPicPr>
          <p:cNvPr id="31" name="Picture 30" descr="A package of iced tea&#10;&#10;Description automatically generated">
            <a:extLst>
              <a:ext uri="{FF2B5EF4-FFF2-40B4-BE49-F238E27FC236}">
                <a16:creationId xmlns:a16="http://schemas.microsoft.com/office/drawing/2014/main" id="{486ECF4D-7DDF-3F42-7ECB-F8AE27604122}"/>
              </a:ext>
            </a:extLst>
          </p:cNvPr>
          <p:cNvPicPr preferRelativeResize="0"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576355" y="5654035"/>
            <a:ext cx="1444752" cy="1371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656B74-1B97-358F-8C4C-D20164DCF582}"/>
              </a:ext>
            </a:extLst>
          </p:cNvPr>
          <p:cNvSpPr/>
          <p:nvPr/>
        </p:nvSpPr>
        <p:spPr>
          <a:xfrm>
            <a:off x="914400" y="457200"/>
            <a:ext cx="5888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PET Bottles (4x6pk)</a:t>
            </a:r>
          </a:p>
        </p:txBody>
      </p:sp>
      <p:pic>
        <p:nvPicPr>
          <p:cNvPr id="8" name="Picture 7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C70C5CA1-A66B-5DA5-19C6-A84E42EAD6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5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E27323D0-C69B-F6E3-5C88-43E33B1CDE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9908232"/>
              </p:ext>
            </p:extLst>
          </p:nvPr>
        </p:nvGraphicFramePr>
        <p:xfrm>
          <a:off x="2103120" y="1695347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0-76183-00777-8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0-76183-00873-7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8924238"/>
              </p:ext>
            </p:extLst>
          </p:nvPr>
        </p:nvGraphicFramePr>
        <p:xfrm>
          <a:off x="2103120" y="361187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1013  7145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1015  1583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0-76183-00771-6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0-76183-00896-6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13" y="2834639"/>
            <a:ext cx="1379223" cy="45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170" y="4772364"/>
            <a:ext cx="1379223" cy="457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B6F2D6B-89F2-4729-B423-97A97A51E5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50451" y="2834639"/>
            <a:ext cx="1379223" cy="4572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B50CCF-9AB8-4030-9298-77E5E78698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40370" y="1833154"/>
            <a:ext cx="1441703" cy="1371600"/>
          </a:xfrm>
          <a:prstGeom prst="rect">
            <a:avLst/>
          </a:prstGeom>
        </p:spPr>
      </p:pic>
      <p:pic>
        <p:nvPicPr>
          <p:cNvPr id="9" name="Picture 8" descr="A close-up of some bottles&#10;&#10;Description automatically generated with low confidence">
            <a:extLst>
              <a:ext uri="{FF2B5EF4-FFF2-40B4-BE49-F238E27FC236}">
                <a16:creationId xmlns:a16="http://schemas.microsoft.com/office/drawing/2014/main" id="{2C81F1AE-7E0C-2278-F988-64205A673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735" y="3746277"/>
            <a:ext cx="1441707" cy="1371603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357DADAE-791C-AADE-AF7A-41DB6BDCC8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6654" y="4772363"/>
            <a:ext cx="1379223" cy="457201"/>
          </a:xfrm>
          <a:prstGeom prst="rect">
            <a:avLst/>
          </a:prstGeom>
        </p:spPr>
      </p:pic>
      <p:pic>
        <p:nvPicPr>
          <p:cNvPr id="7" name="Picture 6" descr="A plastic bottle of juice&#10;&#10;Description automatically generated">
            <a:extLst>
              <a:ext uri="{FF2B5EF4-FFF2-40B4-BE49-F238E27FC236}">
                <a16:creationId xmlns:a16="http://schemas.microsoft.com/office/drawing/2014/main" id="{D3143726-243E-C431-8D14-CA716685E7E5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113222" y="1833155"/>
            <a:ext cx="1444752" cy="1371603"/>
          </a:xfrm>
          <a:prstGeom prst="rect">
            <a:avLst/>
          </a:prstGeom>
        </p:spPr>
      </p:pic>
      <p:pic>
        <p:nvPicPr>
          <p:cNvPr id="13" name="Picture 12" descr="A plastic bottle of apple juice&#10;&#10;Description automatically generated">
            <a:extLst>
              <a:ext uri="{FF2B5EF4-FFF2-40B4-BE49-F238E27FC236}">
                <a16:creationId xmlns:a16="http://schemas.microsoft.com/office/drawing/2014/main" id="{4AAB3AE0-D4CD-782F-243A-250BA71BD366}"/>
              </a:ext>
            </a:extLst>
          </p:cNvPr>
          <p:cNvPicPr preferRelativeResize="0"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2107143" y="3743649"/>
            <a:ext cx="1444752" cy="13716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EA30DA-7D16-C0C2-2B5A-8C152A3897AD}"/>
              </a:ext>
            </a:extLst>
          </p:cNvPr>
          <p:cNvSpPr/>
          <p:nvPr/>
        </p:nvSpPr>
        <p:spPr>
          <a:xfrm>
            <a:off x="914400" y="457200"/>
            <a:ext cx="5888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PET Bottles (4x6pk)</a:t>
            </a:r>
          </a:p>
        </p:txBody>
      </p:sp>
      <p:pic>
        <p:nvPicPr>
          <p:cNvPr id="4" name="Picture 3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78CB3446-040A-ED6E-B6D2-181A5856BE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2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1163442"/>
              </p:ext>
            </p:extLst>
          </p:nvPr>
        </p:nvGraphicFramePr>
        <p:xfrm>
          <a:off x="1920240" y="1805942"/>
          <a:ext cx="62179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1013  6481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0-76183-00783-9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0-76183-00813-3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29194" y="2018988"/>
            <a:ext cx="1645920" cy="1218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07" y="2934948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69" y="2934949"/>
            <a:ext cx="1379223" cy="457201"/>
          </a:xfrm>
          <a:prstGeom prst="rect">
            <a:avLst/>
          </a:prstGeom>
        </p:spPr>
      </p:pic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4785966"/>
              </p:ext>
            </p:extLst>
          </p:nvPr>
        </p:nvGraphicFramePr>
        <p:xfrm>
          <a:off x="1920246" y="3688079"/>
          <a:ext cx="62179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916332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258056151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1013  6572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1013  6569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0-76183-00776-1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0-76183-00824-9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C13A6795-E236-4DC3-A27A-9E85406C34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070" y="4799210"/>
            <a:ext cx="1379223" cy="457201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4319013E-152B-1DC3-CEB5-FFA158986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406" y="4799210"/>
            <a:ext cx="1379223" cy="457201"/>
          </a:xfrm>
          <a:prstGeom prst="rect">
            <a:avLst/>
          </a:prstGeom>
        </p:spPr>
      </p:pic>
      <p:pic>
        <p:nvPicPr>
          <p:cNvPr id="7" name="Picture 6" descr="A group of bottles of apple juice&#10;&#10;Description automatically generated">
            <a:extLst>
              <a:ext uri="{FF2B5EF4-FFF2-40B4-BE49-F238E27FC236}">
                <a16:creationId xmlns:a16="http://schemas.microsoft.com/office/drawing/2014/main" id="{B73BB707-B8E9-2F7D-C00F-06A6482F9B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195" y="3905398"/>
            <a:ext cx="1645923" cy="1219202"/>
          </a:xfrm>
          <a:prstGeom prst="rect">
            <a:avLst/>
          </a:prstGeom>
        </p:spPr>
      </p:pic>
      <p:pic>
        <p:nvPicPr>
          <p:cNvPr id="9" name="Picture 8" descr="A package of tea with different flavors&#10;&#10;Description automatically generated with medium confidence">
            <a:extLst>
              <a:ext uri="{FF2B5EF4-FFF2-40B4-BE49-F238E27FC236}">
                <a16:creationId xmlns:a16="http://schemas.microsoft.com/office/drawing/2014/main" id="{5B14A921-324C-285C-4E26-9CC1E4323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2933" y="2018988"/>
            <a:ext cx="1645923" cy="1219202"/>
          </a:xfrm>
          <a:prstGeom prst="rect">
            <a:avLst/>
          </a:prstGeom>
        </p:spPr>
      </p:pic>
      <p:pic>
        <p:nvPicPr>
          <p:cNvPr id="11" name="Picture 10" descr="A group of bottles of fruit juice&#10;&#10;Description automatically generated">
            <a:extLst>
              <a:ext uri="{FF2B5EF4-FFF2-40B4-BE49-F238E27FC236}">
                <a16:creationId xmlns:a16="http://schemas.microsoft.com/office/drawing/2014/main" id="{785BAF3E-A65C-F499-5670-97F1B34A9A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0223" y="3901437"/>
            <a:ext cx="1645923" cy="12192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7402CF-97D1-AF46-61D5-81B1E793A0E6}"/>
              </a:ext>
            </a:extLst>
          </p:cNvPr>
          <p:cNvSpPr/>
          <p:nvPr/>
        </p:nvSpPr>
        <p:spPr>
          <a:xfrm>
            <a:off x="914400" y="457200"/>
            <a:ext cx="6093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16oz PET Bottles (2x12pk)</a:t>
            </a:r>
          </a:p>
        </p:txBody>
      </p:sp>
      <p:pic>
        <p:nvPicPr>
          <p:cNvPr id="3" name="Picture 2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2066ED75-DF96-63E0-E038-30834B1D65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42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916012"/>
              </p:ext>
            </p:extLst>
          </p:nvPr>
        </p:nvGraphicFramePr>
        <p:xfrm>
          <a:off x="2834640" y="1743646"/>
          <a:ext cx="4389120" cy="18277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053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0-76183-32357-1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81" y="3066687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91" y="3066686"/>
            <a:ext cx="1379223" cy="457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30" y="1752596"/>
            <a:ext cx="682753" cy="18288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61127" y="1742614"/>
            <a:ext cx="682753" cy="1828804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40D00622-BCAD-EA1C-29E4-76A07373C7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91653"/>
              </p:ext>
            </p:extLst>
          </p:nvPr>
        </p:nvGraphicFramePr>
        <p:xfrm>
          <a:off x="640080" y="3881040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Madness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1000  3038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1008  8249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0-76183-32363-2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0-76183-32364-9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0-76183-32372-4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0-76183-32850-7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1863C22-9CA5-A3C9-95AB-BCF3E3378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74" y="5230006"/>
            <a:ext cx="1379223" cy="457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4815A-A567-613C-48B7-7055176B0C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234" y="5230005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D02D75-08D2-1B5D-8854-34D277864D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14" y="5202167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3BA25C-6237-C998-1624-2A11AB8554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798" y="5202166"/>
            <a:ext cx="1379223" cy="45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039587-BF51-010F-2C0A-25DFFD367D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8" y="3886196"/>
            <a:ext cx="682753" cy="1828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DFE449-56B7-325E-47F9-71603B453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429" y="3875880"/>
            <a:ext cx="682753" cy="1828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344AE8-D5B3-E840-CC0D-2017A4191C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50" y="3877996"/>
            <a:ext cx="682753" cy="18288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405A3D-9710-7AD6-8375-53CD25BBB61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23" y="3886196"/>
            <a:ext cx="682753" cy="1828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E1F875-4F4E-8401-34CC-01D5A21A0447}"/>
              </a:ext>
            </a:extLst>
          </p:cNvPr>
          <p:cNvSpPr/>
          <p:nvPr/>
        </p:nvSpPr>
        <p:spPr>
          <a:xfrm>
            <a:off x="914401" y="457200"/>
            <a:ext cx="568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32oz PET Bottles (12pk)</a:t>
            </a:r>
          </a:p>
        </p:txBody>
      </p:sp>
      <p:pic>
        <p:nvPicPr>
          <p:cNvPr id="9" name="Picture 8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CA75E5EB-CF58-6ED3-34BB-690EB9D61A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3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334547F8-05BF-4C64-8427-13DD003B8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345745"/>
              </p:ext>
            </p:extLst>
          </p:nvPr>
        </p:nvGraphicFramePr>
        <p:xfrm>
          <a:off x="1600200" y="1816701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Sugar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Half ‘n Half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Lemonade Iced Tea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1001  4793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0-76183-64357-0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0-76183-00022-9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93" y="3137230"/>
            <a:ext cx="1379223" cy="4572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9" y="3137231"/>
            <a:ext cx="1379223" cy="4572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57" y="3137230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99170" y="1828802"/>
            <a:ext cx="826008" cy="1828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64064" y="1816701"/>
            <a:ext cx="826008" cy="1828799"/>
          </a:xfrm>
          <a:prstGeom prst="rect">
            <a:avLst/>
          </a:prstGeom>
        </p:spPr>
      </p:pic>
      <p:graphicFrame>
        <p:nvGraphicFramePr>
          <p:cNvPr id="21" name="Content Placeholder 7">
            <a:extLst>
              <a:ext uri="{FF2B5EF4-FFF2-40B4-BE49-F238E27FC236}">
                <a16:creationId xmlns:a16="http://schemas.microsoft.com/office/drawing/2014/main" id="{47C7D931-989B-4893-8AC7-0B54EC868E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700393"/>
              </p:ext>
            </p:extLst>
          </p:nvPr>
        </p:nvGraphicFramePr>
        <p:xfrm>
          <a:off x="2743200" y="3962400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Kiwi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Snapple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1000  2906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1008  8248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0-76183-64363-1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0-76183-64387-7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83961C5E-4591-4D2F-97F9-8C0781346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93" y="5283550"/>
            <a:ext cx="1379223" cy="4572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45D184A-3E46-42CA-94BD-8FA70FBA5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92" y="5283550"/>
            <a:ext cx="1379223" cy="457201"/>
          </a:xfrm>
          <a:prstGeom prst="rect">
            <a:avLst/>
          </a:prstGeom>
        </p:spPr>
      </p:pic>
      <p:pic>
        <p:nvPicPr>
          <p:cNvPr id="10" name="Picture 9" descr="A plastic bottle of tea&#10;&#10;Description automatically generated">
            <a:extLst>
              <a:ext uri="{FF2B5EF4-FFF2-40B4-BE49-F238E27FC236}">
                <a16:creationId xmlns:a16="http://schemas.microsoft.com/office/drawing/2014/main" id="{8A37B907-24B0-5404-1EC8-3E3ADCE399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0198" y="1822996"/>
            <a:ext cx="826010" cy="1828804"/>
          </a:xfrm>
          <a:prstGeom prst="rect">
            <a:avLst/>
          </a:prstGeom>
        </p:spPr>
      </p:pic>
      <p:pic>
        <p:nvPicPr>
          <p:cNvPr id="12" name="Picture 11" descr="A bottle of juice with a green label&#10;&#10;Description automatically generated">
            <a:extLst>
              <a:ext uri="{FF2B5EF4-FFF2-40B4-BE49-F238E27FC236}">
                <a16:creationId xmlns:a16="http://schemas.microsoft.com/office/drawing/2014/main" id="{95B3C76A-71BA-ED25-BF62-5DEB7E2FA5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196" y="3955904"/>
            <a:ext cx="826010" cy="1828804"/>
          </a:xfrm>
          <a:prstGeom prst="rect">
            <a:avLst/>
          </a:prstGeom>
        </p:spPr>
      </p:pic>
      <p:pic>
        <p:nvPicPr>
          <p:cNvPr id="16" name="Picture 15" descr="A red bottle with a green label&#10;&#10;Description automatically generated">
            <a:extLst>
              <a:ext uri="{FF2B5EF4-FFF2-40B4-BE49-F238E27FC236}">
                <a16:creationId xmlns:a16="http://schemas.microsoft.com/office/drawing/2014/main" id="{11BDB519-90E4-10D8-3FDA-629939D14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3941" y="3955904"/>
            <a:ext cx="826010" cy="1828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C98ADA-38DB-F884-01E8-80F607E60026}"/>
              </a:ext>
            </a:extLst>
          </p:cNvPr>
          <p:cNvSpPr/>
          <p:nvPr/>
        </p:nvSpPr>
        <p:spPr>
          <a:xfrm>
            <a:off x="914401" y="457200"/>
            <a:ext cx="5478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Snapple 64oz PET Bottles (8pk)</a:t>
            </a:r>
          </a:p>
        </p:txBody>
      </p:sp>
      <p:pic>
        <p:nvPicPr>
          <p:cNvPr id="11" name="Picture 10" descr="A blue and white rectangle with white letters&#10;&#10;Description automatically generated">
            <a:extLst>
              <a:ext uri="{FF2B5EF4-FFF2-40B4-BE49-F238E27FC236}">
                <a16:creationId xmlns:a16="http://schemas.microsoft.com/office/drawing/2014/main" id="{8F475952-719A-A908-BE18-9190FDD700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1000" y="302459"/>
            <a:ext cx="1828804" cy="77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88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5663782"/>
              </p:ext>
            </p:extLst>
          </p:nvPr>
        </p:nvGraphicFramePr>
        <p:xfrm>
          <a:off x="2468880" y="1447800"/>
          <a:ext cx="51206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15.5oz Glass (24pk)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 Glass (6x4pk)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1000  6325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0-72350-00011-5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0-72350-02054-0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129" y="2747191"/>
            <a:ext cx="1379223" cy="457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0" y="1463040"/>
            <a:ext cx="740664" cy="1828800"/>
          </a:xfrm>
          <a:prstGeom prst="rect">
            <a:avLst/>
          </a:prstGeom>
        </p:spPr>
      </p:pic>
      <p:graphicFrame>
        <p:nvGraphicFramePr>
          <p:cNvPr id="1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352968"/>
              </p:ext>
            </p:extLst>
          </p:nvPr>
        </p:nvGraphicFramePr>
        <p:xfrm>
          <a:off x="3566160" y="3337560"/>
          <a:ext cx="292608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Chocolate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11oz Cans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(4x6pk)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1000  6598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0-72350-00007-8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14" y="4320540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58" y="3650342"/>
            <a:ext cx="1371600" cy="8374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49" y="1604570"/>
            <a:ext cx="1176528" cy="1645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876" y="2747190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C667C9-81AD-424C-B10B-3DEA7D757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5105400"/>
            <a:ext cx="1828800" cy="89916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00DC8C1-2697-4D47-B341-92251D9F6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1866"/>
              </p:ext>
            </p:extLst>
          </p:nvPr>
        </p:nvGraphicFramePr>
        <p:xfrm>
          <a:off x="3810000" y="5486400"/>
          <a:ext cx="2468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32oz PET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1001  1920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0-14800-51324-0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5891DC76-4785-4DFF-8A1D-CB55819BC4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7" y="6781801"/>
            <a:ext cx="1379223" cy="457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79C3C0-4EFA-4020-A2DD-B7E29CA80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85" y="5486400"/>
            <a:ext cx="740664" cy="18288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D384FB8-30DC-42AF-8B53-D86E62933782}"/>
              </a:ext>
            </a:extLst>
          </p:cNvPr>
          <p:cNvSpPr/>
          <p:nvPr/>
        </p:nvSpPr>
        <p:spPr>
          <a:xfrm>
            <a:off x="3366728" y="5071647"/>
            <a:ext cx="3324949" cy="366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kern="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Clamato 32oz PET (12pk)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D1751B-DF83-89F7-F312-977B72F83299}"/>
              </a:ext>
            </a:extLst>
          </p:cNvPr>
          <p:cNvSpPr/>
          <p:nvPr/>
        </p:nvSpPr>
        <p:spPr>
          <a:xfrm>
            <a:off x="914400" y="457200"/>
            <a:ext cx="3211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Yoo-hoo / Clamato</a:t>
            </a:r>
          </a:p>
        </p:txBody>
      </p:sp>
      <p:pic>
        <p:nvPicPr>
          <p:cNvPr id="18" name="Picture 17" descr="A blue and yellow logo&#10;&#10;Description automatically generated">
            <a:extLst>
              <a:ext uri="{FF2B5EF4-FFF2-40B4-BE49-F238E27FC236}">
                <a16:creationId xmlns:a16="http://schemas.microsoft.com/office/drawing/2014/main" id="{BCB0541E-9008-EEAE-ACFE-B2231964BF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9200" y="230831"/>
            <a:ext cx="954026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48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384085"/>
              </p:ext>
            </p:extLst>
          </p:nvPr>
        </p:nvGraphicFramePr>
        <p:xfrm>
          <a:off x="1737360" y="1676402"/>
          <a:ext cx="658368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Vanilla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Oatmilk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Vanilla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6-04913-00488-1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6-04913-00490-4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6-04913-00520-8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Content Placeholder 7">
            <a:extLst>
              <a:ext uri="{FF2B5EF4-FFF2-40B4-BE49-F238E27FC236}">
                <a16:creationId xmlns:a16="http://schemas.microsoft.com/office/drawing/2014/main" id="{14557881-D34C-4E65-A59F-66EE7E848E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9380906"/>
              </p:ext>
            </p:extLst>
          </p:nvPr>
        </p:nvGraphicFramePr>
        <p:xfrm>
          <a:off x="2834640" y="3616840"/>
          <a:ext cx="4389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Mocha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Caramel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2003  5767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6-04913-00489-8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6-04913-00491-1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>
            <a:extLst>
              <a:ext uri="{FF2B5EF4-FFF2-40B4-BE49-F238E27FC236}">
                <a16:creationId xmlns:a16="http://schemas.microsoft.com/office/drawing/2014/main" id="{C89AEC68-49CC-45FA-B466-EADE3E4089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891813"/>
              </p:ext>
            </p:extLst>
          </p:nvPr>
        </p:nvGraphicFramePr>
        <p:xfrm>
          <a:off x="2834640" y="5513334"/>
          <a:ext cx="43891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Double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Cold Brew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2003  5765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2003  5763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6-04913-00530-7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6-04913-00534-5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 descr="A white bottle with a red label&#10;&#10;Description automatically generated">
            <a:extLst>
              <a:ext uri="{FF2B5EF4-FFF2-40B4-BE49-F238E27FC236}">
                <a16:creationId xmlns:a16="http://schemas.microsoft.com/office/drawing/2014/main" id="{D9873532-5C4D-B962-6948-A392A32E8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225" y="1676400"/>
            <a:ext cx="609601" cy="1645923"/>
          </a:xfrm>
          <a:prstGeom prst="rect">
            <a:avLst/>
          </a:prstGeom>
        </p:spPr>
      </p:pic>
      <p:pic>
        <p:nvPicPr>
          <p:cNvPr id="11" name="Picture 10" descr="A white bottle with a gold label&#10;&#10;Description automatically generated">
            <a:extLst>
              <a:ext uri="{FF2B5EF4-FFF2-40B4-BE49-F238E27FC236}">
                <a16:creationId xmlns:a16="http://schemas.microsoft.com/office/drawing/2014/main" id="{FAA52623-789A-6F78-2F86-0DCD49604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785" y="1676400"/>
            <a:ext cx="609601" cy="1645923"/>
          </a:xfrm>
          <a:prstGeom prst="rect">
            <a:avLst/>
          </a:prstGeom>
        </p:spPr>
      </p:pic>
      <p:pic>
        <p:nvPicPr>
          <p:cNvPr id="14" name="Picture 13" descr="A close up of a bottle&#10;&#10;Description automatically generated">
            <a:extLst>
              <a:ext uri="{FF2B5EF4-FFF2-40B4-BE49-F238E27FC236}">
                <a16:creationId xmlns:a16="http://schemas.microsoft.com/office/drawing/2014/main" id="{64CBD057-B533-DE04-1E34-634D3B128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345" y="1676400"/>
            <a:ext cx="609601" cy="1645923"/>
          </a:xfrm>
          <a:prstGeom prst="rect">
            <a:avLst/>
          </a:prstGeom>
        </p:spPr>
      </p:pic>
      <p:pic>
        <p:nvPicPr>
          <p:cNvPr id="16" name="Picture 15" descr="A white bottle with a brown label&#10;&#10;Description automatically generated">
            <a:extLst>
              <a:ext uri="{FF2B5EF4-FFF2-40B4-BE49-F238E27FC236}">
                <a16:creationId xmlns:a16="http://schemas.microsoft.com/office/drawing/2014/main" id="{58E03E18-086E-D03C-F2AF-8632771E01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1" y="3620383"/>
            <a:ext cx="609601" cy="1645923"/>
          </a:xfrm>
          <a:prstGeom prst="rect">
            <a:avLst/>
          </a:prstGeom>
        </p:spPr>
      </p:pic>
      <p:pic>
        <p:nvPicPr>
          <p:cNvPr id="19" name="Picture 18" descr="A white bottle with a label&#10;&#10;Description automatically generated">
            <a:extLst>
              <a:ext uri="{FF2B5EF4-FFF2-40B4-BE49-F238E27FC236}">
                <a16:creationId xmlns:a16="http://schemas.microsoft.com/office/drawing/2014/main" id="{B5BC7D70-05AA-9AD3-1DBD-71E899999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4065" y="3620383"/>
            <a:ext cx="609601" cy="1645923"/>
          </a:xfrm>
          <a:prstGeom prst="rect">
            <a:avLst/>
          </a:prstGeom>
        </p:spPr>
      </p:pic>
      <p:pic>
        <p:nvPicPr>
          <p:cNvPr id="27" name="Picture 26" descr="A white bottle with blue and yellow text&#10;&#10;Description automatically generated">
            <a:extLst>
              <a:ext uri="{FF2B5EF4-FFF2-40B4-BE49-F238E27FC236}">
                <a16:creationId xmlns:a16="http://schemas.microsoft.com/office/drawing/2014/main" id="{6E055CF5-FB29-7E9A-CD20-3455C455D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1" y="5509789"/>
            <a:ext cx="609601" cy="1645923"/>
          </a:xfrm>
          <a:prstGeom prst="rect">
            <a:avLst/>
          </a:prstGeom>
        </p:spPr>
      </p:pic>
      <p:pic>
        <p:nvPicPr>
          <p:cNvPr id="29" name="Picture 28" descr="A close up of a bottle&#10;&#10;Description automatically generated">
            <a:extLst>
              <a:ext uri="{FF2B5EF4-FFF2-40B4-BE49-F238E27FC236}">
                <a16:creationId xmlns:a16="http://schemas.microsoft.com/office/drawing/2014/main" id="{F46045DD-F2F8-FA4D-FB02-01F2211B80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4065" y="5516877"/>
            <a:ext cx="609601" cy="1645923"/>
          </a:xfrm>
          <a:prstGeom prst="rect">
            <a:avLst/>
          </a:prstGeom>
        </p:spPr>
      </p:pic>
      <p:pic>
        <p:nvPicPr>
          <p:cNvPr id="3" name="Picture 2" descr="A bar code with numbers&#10;&#10;Description automatically generated">
            <a:extLst>
              <a:ext uri="{FF2B5EF4-FFF2-40B4-BE49-F238E27FC236}">
                <a16:creationId xmlns:a16="http://schemas.microsoft.com/office/drawing/2014/main" id="{ABBC4E58-D995-2E7A-624B-311D3C4948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96533" y="6656334"/>
            <a:ext cx="1379223" cy="457201"/>
          </a:xfrm>
          <a:prstGeom prst="rect">
            <a:avLst/>
          </a:prstGeom>
        </p:spPr>
      </p:pic>
      <p:pic>
        <p:nvPicPr>
          <p:cNvPr id="6" name="Picture 5" descr="A bar code with numbers&#10;&#10;Description automatically generated">
            <a:extLst>
              <a:ext uri="{FF2B5EF4-FFF2-40B4-BE49-F238E27FC236}">
                <a16:creationId xmlns:a16="http://schemas.microsoft.com/office/drawing/2014/main" id="{A96BB292-D8D9-1D8B-835F-8CC36069D4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6532" y="4750380"/>
            <a:ext cx="1379223" cy="457201"/>
          </a:xfrm>
          <a:prstGeom prst="rect">
            <a:avLst/>
          </a:prstGeom>
        </p:spPr>
      </p:pic>
      <p:pic>
        <p:nvPicPr>
          <p:cNvPr id="9" name="Picture 8" descr="A bar code with numbers&#10;&#10;Description automatically generated">
            <a:extLst>
              <a:ext uri="{FF2B5EF4-FFF2-40B4-BE49-F238E27FC236}">
                <a16:creationId xmlns:a16="http://schemas.microsoft.com/office/drawing/2014/main" id="{0355FEF7-7647-3EC3-AE9F-FD5F28C427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4694" y="2830963"/>
            <a:ext cx="1379223" cy="457201"/>
          </a:xfrm>
          <a:prstGeom prst="rect">
            <a:avLst/>
          </a:prstGeom>
        </p:spPr>
      </p:pic>
      <p:pic>
        <p:nvPicPr>
          <p:cNvPr id="12" name="Picture 11" descr="A bar code with numbers&#10;&#10;Description automatically generated">
            <a:extLst>
              <a:ext uri="{FF2B5EF4-FFF2-40B4-BE49-F238E27FC236}">
                <a16:creationId xmlns:a16="http://schemas.microsoft.com/office/drawing/2014/main" id="{7C3A75D2-3F69-4344-596E-C3413C4927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9254" y="2830963"/>
            <a:ext cx="1379223" cy="457201"/>
          </a:xfrm>
          <a:prstGeom prst="rect">
            <a:avLst/>
          </a:prstGeom>
        </p:spPr>
      </p:pic>
      <p:pic>
        <p:nvPicPr>
          <p:cNvPr id="15" name="Picture 14" descr="A bar code with numbers&#10;&#10;Description automatically generated">
            <a:extLst>
              <a:ext uri="{FF2B5EF4-FFF2-40B4-BE49-F238E27FC236}">
                <a16:creationId xmlns:a16="http://schemas.microsoft.com/office/drawing/2014/main" id="{0407BEDC-8685-3E7B-4253-AE3070B905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93814" y="2828335"/>
            <a:ext cx="1379223" cy="457201"/>
          </a:xfrm>
          <a:prstGeom prst="rect">
            <a:avLst/>
          </a:prstGeom>
        </p:spPr>
      </p:pic>
      <p:pic>
        <p:nvPicPr>
          <p:cNvPr id="18" name="Picture 17" descr="A bar code with numbers&#10;&#10;Description automatically generated">
            <a:extLst>
              <a:ext uri="{FF2B5EF4-FFF2-40B4-BE49-F238E27FC236}">
                <a16:creationId xmlns:a16="http://schemas.microsoft.com/office/drawing/2014/main" id="{31D8CF43-2ABD-C27F-A34A-2824ADA5D6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5022" y="4750379"/>
            <a:ext cx="1379223" cy="457201"/>
          </a:xfrm>
          <a:prstGeom prst="rect">
            <a:avLst/>
          </a:prstGeom>
        </p:spPr>
      </p:pic>
      <p:pic>
        <p:nvPicPr>
          <p:cNvPr id="21" name="Picture 20" descr="A bar code with numbers&#10;&#10;Description automatically generated">
            <a:extLst>
              <a:ext uri="{FF2B5EF4-FFF2-40B4-BE49-F238E27FC236}">
                <a16:creationId xmlns:a16="http://schemas.microsoft.com/office/drawing/2014/main" id="{C5BF0D7A-E0E5-84F4-7F13-FC028EFA9E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95115" y="6656333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E15700-B6D4-AD5E-7E23-A1A991183CB7}"/>
              </a:ext>
            </a:extLst>
          </p:cNvPr>
          <p:cNvSpPr/>
          <p:nvPr/>
        </p:nvSpPr>
        <p:spPr>
          <a:xfrm>
            <a:off x="914400" y="457200"/>
            <a:ext cx="5165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Colombe 11oz Cans (12pk)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391B0-E8C5-9326-D7C8-65C3877FA50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8077200" y="447787"/>
            <a:ext cx="1828804" cy="4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84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ontent Placeholder 7">
            <a:extLst>
              <a:ext uri="{FF2B5EF4-FFF2-40B4-BE49-F238E27FC236}">
                <a16:creationId xmlns:a16="http://schemas.microsoft.com/office/drawing/2014/main" id="{43363C00-51E3-439F-8058-A8D7138D03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1616313"/>
              </p:ext>
            </p:extLst>
          </p:nvPr>
        </p:nvGraphicFramePr>
        <p:xfrm>
          <a:off x="666768" y="3825240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Canada Dry Ginger Ale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Canada Dry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Ginger Ale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1012  8315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1012  8316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0-78000-03373-1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0-78000-03388-5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0-78000-02945-1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5275890"/>
              </p:ext>
            </p:extLst>
          </p:nvPr>
        </p:nvGraphicFramePr>
        <p:xfrm>
          <a:off x="666768" y="2236455"/>
          <a:ext cx="877824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1013  0144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0-78000-03389-2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0-78000-03390-8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0-78000-03391-5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914401" y="457200"/>
            <a:ext cx="5234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7.5oz Slim Cans (3x10pk)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974" y="4146938"/>
            <a:ext cx="1463040" cy="6309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3" y="2554443"/>
            <a:ext cx="1463040" cy="63093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48" y="2561067"/>
            <a:ext cx="1463040" cy="6309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87" y="4580086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63" y="3011579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797" y="3005562"/>
            <a:ext cx="1379223" cy="4572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BF86A0C-BCA7-4F0F-8F20-DC0C80B9738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523431" y="4146938"/>
            <a:ext cx="1463040" cy="63093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B46ED1-521D-457F-A8B6-60BE19C29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31" y="2553153"/>
            <a:ext cx="1463040" cy="63093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FD1DD3C-DBB3-4685-B439-19C96A88E1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29" y="3005561"/>
            <a:ext cx="1379223" cy="4572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CEDEA67-E6FA-4247-AEBE-ADC92E24B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23" y="4592707"/>
            <a:ext cx="1379223" cy="457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60576-7CB5-6615-C0C5-931A9F7E89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58" y="4592707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493132-3AAC-DC19-7529-5843A1F2A56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3599560" y="4146938"/>
            <a:ext cx="1463040" cy="630935"/>
          </a:xfrm>
          <a:prstGeom prst="rect">
            <a:avLst/>
          </a:prstGeom>
        </p:spPr>
      </p:pic>
      <p:pic>
        <p:nvPicPr>
          <p:cNvPr id="3" name="Picture 2" descr="A logo of a company&#10;&#10;Description automatically generated">
            <a:extLst>
              <a:ext uri="{FF2B5EF4-FFF2-40B4-BE49-F238E27FC236}">
                <a16:creationId xmlns:a16="http://schemas.microsoft.com/office/drawing/2014/main" id="{C4496E0E-392E-008E-78C8-6B05476F2A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39200" y="230831"/>
            <a:ext cx="944882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37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984655"/>
              </p:ext>
            </p:extLst>
          </p:nvPr>
        </p:nvGraphicFramePr>
        <p:xfrm>
          <a:off x="640080" y="1818519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Vanilla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Triple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Mocha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buAutoNum type="arabicPlain" startAt="2003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5323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6-04913-00015-9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6-04913-00016-6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6-04913-00014-2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Content Placeholder 7">
            <a:extLst>
              <a:ext uri="{FF2B5EF4-FFF2-40B4-BE49-F238E27FC236}">
                <a16:creationId xmlns:a16="http://schemas.microsoft.com/office/drawing/2014/main" id="{14557881-D34C-4E65-A59F-66EE7E848E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056153"/>
              </p:ext>
            </p:extLst>
          </p:nvPr>
        </p:nvGraphicFramePr>
        <p:xfrm>
          <a:off x="2103120" y="3764279"/>
          <a:ext cx="585216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Oatmilk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Vanilla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Caramel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Draft Latte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2003  5330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buAutoNum type="arabicPlain" startAt="2003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5764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6-04913-00268-9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6-04913-00094-4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204B30D-861D-9D56-BC4A-9C1FD75F66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77200" y="447787"/>
            <a:ext cx="1828804" cy="480489"/>
          </a:xfrm>
          <a:prstGeom prst="rect">
            <a:avLst/>
          </a:prstGeom>
        </p:spPr>
      </p:pic>
      <p:pic>
        <p:nvPicPr>
          <p:cNvPr id="3" name="Picture 2" descr="A white box with a can of coffee&#10;&#10;Description automatically generated">
            <a:extLst>
              <a:ext uri="{FF2B5EF4-FFF2-40B4-BE49-F238E27FC236}">
                <a16:creationId xmlns:a16="http://schemas.microsoft.com/office/drawing/2014/main" id="{3B4B8445-C1AD-DA57-A353-FBA397EC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1" y="1899289"/>
            <a:ext cx="1463043" cy="1484379"/>
          </a:xfrm>
          <a:prstGeom prst="rect">
            <a:avLst/>
          </a:prstGeom>
        </p:spPr>
      </p:pic>
      <p:pic>
        <p:nvPicPr>
          <p:cNvPr id="6" name="Picture 5" descr="A white box with a can of coffee&#10;&#10;Description automatically generated">
            <a:extLst>
              <a:ext uri="{FF2B5EF4-FFF2-40B4-BE49-F238E27FC236}">
                <a16:creationId xmlns:a16="http://schemas.microsoft.com/office/drawing/2014/main" id="{B09E589D-BE11-9B64-5D54-47CB9CCAB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1" y="3846573"/>
            <a:ext cx="1463043" cy="1481331"/>
          </a:xfrm>
          <a:prstGeom prst="rect">
            <a:avLst/>
          </a:prstGeom>
        </p:spPr>
      </p:pic>
      <p:pic>
        <p:nvPicPr>
          <p:cNvPr id="8" name="Picture 7" descr="A box of coffee beverage&#10;&#10;Description automatically generated">
            <a:extLst>
              <a:ext uri="{FF2B5EF4-FFF2-40B4-BE49-F238E27FC236}">
                <a16:creationId xmlns:a16="http://schemas.microsoft.com/office/drawing/2014/main" id="{4D3C3A83-D8BD-4AAF-7FD9-6798DE724B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3118" y="3843525"/>
            <a:ext cx="1463043" cy="1484379"/>
          </a:xfrm>
          <a:prstGeom prst="rect">
            <a:avLst/>
          </a:prstGeom>
        </p:spPr>
      </p:pic>
      <p:pic>
        <p:nvPicPr>
          <p:cNvPr id="11" name="Picture 10" descr="A white box with a can of coffee&#10;&#10;Description automatically generated">
            <a:extLst>
              <a:ext uri="{FF2B5EF4-FFF2-40B4-BE49-F238E27FC236}">
                <a16:creationId xmlns:a16="http://schemas.microsoft.com/office/drawing/2014/main" id="{F6914543-5CCB-2445-4BC4-28C5379F5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244" y="1902337"/>
            <a:ext cx="1463043" cy="1481331"/>
          </a:xfrm>
          <a:prstGeom prst="rect">
            <a:avLst/>
          </a:prstGeom>
        </p:spPr>
      </p:pic>
      <p:pic>
        <p:nvPicPr>
          <p:cNvPr id="13" name="Picture 12" descr="A white box with a can of coffee&#10;&#10;Description automatically generated">
            <a:extLst>
              <a:ext uri="{FF2B5EF4-FFF2-40B4-BE49-F238E27FC236}">
                <a16:creationId xmlns:a16="http://schemas.microsoft.com/office/drawing/2014/main" id="{FBC69592-49F7-4E68-C5E7-E5AD9FD3FA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6159" y="1902337"/>
            <a:ext cx="1463043" cy="1481331"/>
          </a:xfrm>
          <a:prstGeom prst="rect">
            <a:avLst/>
          </a:prstGeom>
        </p:spPr>
      </p:pic>
      <p:pic>
        <p:nvPicPr>
          <p:cNvPr id="4" name="Picture 3" descr="A bar code with numbers&#10;&#10;Description automatically generated">
            <a:extLst>
              <a:ext uri="{FF2B5EF4-FFF2-40B4-BE49-F238E27FC236}">
                <a16:creationId xmlns:a16="http://schemas.microsoft.com/office/drawing/2014/main" id="{ACE298EE-71CF-6B4E-72D3-92D2D4A4AD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8068" y="4881213"/>
            <a:ext cx="1379223" cy="457201"/>
          </a:xfrm>
          <a:prstGeom prst="rect">
            <a:avLst/>
          </a:prstGeom>
        </p:spPr>
      </p:pic>
      <p:pic>
        <p:nvPicPr>
          <p:cNvPr id="9" name="Picture 8" descr="A bar code with numbers&#10;&#10;Description automatically generated">
            <a:extLst>
              <a:ext uri="{FF2B5EF4-FFF2-40B4-BE49-F238E27FC236}">
                <a16:creationId xmlns:a16="http://schemas.microsoft.com/office/drawing/2014/main" id="{6AACA7BE-1370-2A44-48E1-882EE9B63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4153" y="4881213"/>
            <a:ext cx="1379223" cy="457201"/>
          </a:xfrm>
          <a:prstGeom prst="rect">
            <a:avLst/>
          </a:prstGeom>
        </p:spPr>
      </p:pic>
      <p:pic>
        <p:nvPicPr>
          <p:cNvPr id="12" name="Picture 11" descr="A bar code with numbers&#10;&#10;Description automatically generated">
            <a:extLst>
              <a:ext uri="{FF2B5EF4-FFF2-40B4-BE49-F238E27FC236}">
                <a16:creationId xmlns:a16="http://schemas.microsoft.com/office/drawing/2014/main" id="{F2B5B037-E5FF-3F50-12E1-443FC4D6A3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7192" y="2966840"/>
            <a:ext cx="1379223" cy="457201"/>
          </a:xfrm>
          <a:prstGeom prst="rect">
            <a:avLst/>
          </a:prstGeom>
        </p:spPr>
      </p:pic>
      <p:pic>
        <p:nvPicPr>
          <p:cNvPr id="15" name="Picture 14" descr="A bar code with numbers&#10;&#10;Description automatically generated">
            <a:extLst>
              <a:ext uri="{FF2B5EF4-FFF2-40B4-BE49-F238E27FC236}">
                <a16:creationId xmlns:a16="http://schemas.microsoft.com/office/drawing/2014/main" id="{062824D0-2C48-FA78-A59F-4DF18658C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1115" y="2970453"/>
            <a:ext cx="1379223" cy="457201"/>
          </a:xfrm>
          <a:prstGeom prst="rect">
            <a:avLst/>
          </a:prstGeom>
        </p:spPr>
      </p:pic>
      <p:pic>
        <p:nvPicPr>
          <p:cNvPr id="17" name="Picture 16" descr="A bar code with numbers&#10;&#10;Description automatically generated">
            <a:extLst>
              <a:ext uri="{FF2B5EF4-FFF2-40B4-BE49-F238E27FC236}">
                <a16:creationId xmlns:a16="http://schemas.microsoft.com/office/drawing/2014/main" id="{DE7F3481-7352-A996-2A57-5ED13A3522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5023" y="2965702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AD822F-2862-723B-45C4-525757A78AD5}"/>
              </a:ext>
            </a:extLst>
          </p:cNvPr>
          <p:cNvSpPr/>
          <p:nvPr/>
        </p:nvSpPr>
        <p:spPr>
          <a:xfrm>
            <a:off x="914400" y="457200"/>
            <a:ext cx="5165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Colombe 9oz Cans (4x4pk)</a:t>
            </a:r>
          </a:p>
        </p:txBody>
      </p:sp>
    </p:spTree>
    <p:extLst>
      <p:ext uri="{BB962C8B-B14F-4D97-AF65-F5344CB8AC3E}">
        <p14:creationId xmlns:p14="http://schemas.microsoft.com/office/powerpoint/2010/main" val="12573032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701997"/>
              </p:ext>
            </p:extLst>
          </p:nvPr>
        </p:nvGraphicFramePr>
        <p:xfrm>
          <a:off x="548640" y="6014630"/>
          <a:ext cx="896112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Banana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 Berry Blast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Green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8-87725-00129-7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8-87725-00128-0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8-87725-00086-3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8-87725-00177-8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A57355-CDF6-E1B9-03F7-1831775B9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026893"/>
              </p:ext>
            </p:extLst>
          </p:nvPr>
        </p:nvGraphicFramePr>
        <p:xfrm>
          <a:off x="548640" y="4490630"/>
          <a:ext cx="896112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Lemon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Cucumber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Berry Bliss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8-87725-00006-1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8-87725-00097-9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8-87725-00043-6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8-87725-00003-0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CF82CE7-D503-6A86-55DF-4829E6313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28175"/>
              </p:ext>
            </p:extLst>
          </p:nvPr>
        </p:nvGraphicFramePr>
        <p:xfrm>
          <a:off x="1668780" y="2976966"/>
          <a:ext cx="672084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2003  5819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8-87725-00004-7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8-87725-00130-3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8-87725-00005-4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DAFE3D5-E4A0-27E5-8F13-90975F131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63441"/>
              </p:ext>
            </p:extLst>
          </p:nvPr>
        </p:nvGraphicFramePr>
        <p:xfrm>
          <a:off x="1668780" y="1447800"/>
          <a:ext cx="672084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Strawberry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8-87725-00000-9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8-87725-00025-2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8-87725-00045-0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5F4BBDE6-B9B2-C076-DB3E-C923238CF7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01000" y="308259"/>
            <a:ext cx="1828804" cy="754664"/>
          </a:xfrm>
          <a:prstGeom prst="rect">
            <a:avLst/>
          </a:prstGeom>
        </p:spPr>
      </p:pic>
      <p:pic>
        <p:nvPicPr>
          <p:cNvPr id="20" name="Picture 19" descr="A purple and white plastic bag with a purple label&#10;&#10;Description automatically generated">
            <a:extLst>
              <a:ext uri="{FF2B5EF4-FFF2-40B4-BE49-F238E27FC236}">
                <a16:creationId xmlns:a16="http://schemas.microsoft.com/office/drawing/2014/main" id="{2C80D64F-5DEC-F40B-BD2D-1F7E6C3D6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081" y="1450848"/>
            <a:ext cx="548641" cy="1371603"/>
          </a:xfrm>
          <a:prstGeom prst="rect">
            <a:avLst/>
          </a:prstGeom>
        </p:spPr>
      </p:pic>
      <p:pic>
        <p:nvPicPr>
          <p:cNvPr id="23" name="Picture 22" descr="A close up of a drink&#10;&#10;Description automatically generated">
            <a:extLst>
              <a:ext uri="{FF2B5EF4-FFF2-40B4-BE49-F238E27FC236}">
                <a16:creationId xmlns:a16="http://schemas.microsoft.com/office/drawing/2014/main" id="{6DB5F859-1596-EFA3-F41F-B2ECC0D71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1" y="1447801"/>
            <a:ext cx="548641" cy="1371603"/>
          </a:xfrm>
          <a:prstGeom prst="rect">
            <a:avLst/>
          </a:prstGeom>
        </p:spPr>
      </p:pic>
      <p:pic>
        <p:nvPicPr>
          <p:cNvPr id="28" name="Picture 27" descr="A plastic bottle of fruit punch&#10;&#10;Description automatically generated">
            <a:extLst>
              <a:ext uri="{FF2B5EF4-FFF2-40B4-BE49-F238E27FC236}">
                <a16:creationId xmlns:a16="http://schemas.microsoft.com/office/drawing/2014/main" id="{D3F4BD73-99DE-0CA5-4B82-95EE3978B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451" y="1447801"/>
            <a:ext cx="548641" cy="1371603"/>
          </a:xfrm>
          <a:prstGeom prst="rect">
            <a:avLst/>
          </a:prstGeom>
        </p:spPr>
      </p:pic>
      <p:pic>
        <p:nvPicPr>
          <p:cNvPr id="31" name="Picture 30" descr="A plastic bottle of beverage&#10;&#10;Description automatically generated">
            <a:extLst>
              <a:ext uri="{FF2B5EF4-FFF2-40B4-BE49-F238E27FC236}">
                <a16:creationId xmlns:a16="http://schemas.microsoft.com/office/drawing/2014/main" id="{C2CC5016-C0F0-D1E1-9A1B-F676772932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081" y="2978490"/>
            <a:ext cx="548641" cy="1371603"/>
          </a:xfrm>
          <a:prstGeom prst="rect">
            <a:avLst/>
          </a:prstGeom>
        </p:spPr>
      </p:pic>
      <p:pic>
        <p:nvPicPr>
          <p:cNvPr id="34" name="Picture 33" descr="A blue and white beverage container&#10;&#10;Description automatically generated">
            <a:extLst>
              <a:ext uri="{FF2B5EF4-FFF2-40B4-BE49-F238E27FC236}">
                <a16:creationId xmlns:a16="http://schemas.microsoft.com/office/drawing/2014/main" id="{4CA84895-FC9A-13D5-3E10-AF8A54FE4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2983111"/>
            <a:ext cx="548641" cy="1371603"/>
          </a:xfrm>
          <a:prstGeom prst="rect">
            <a:avLst/>
          </a:prstGeom>
        </p:spPr>
      </p:pic>
      <p:pic>
        <p:nvPicPr>
          <p:cNvPr id="40" name="Picture 39" descr="A plastic bottle of orange beverage&#10;&#10;Description automatically generated">
            <a:extLst>
              <a:ext uri="{FF2B5EF4-FFF2-40B4-BE49-F238E27FC236}">
                <a16:creationId xmlns:a16="http://schemas.microsoft.com/office/drawing/2014/main" id="{714EED8B-9255-C70A-8AB9-A88C35860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76451" y="2983111"/>
            <a:ext cx="548641" cy="1371603"/>
          </a:xfrm>
          <a:prstGeom prst="rect">
            <a:avLst/>
          </a:prstGeom>
        </p:spPr>
      </p:pic>
      <p:pic>
        <p:nvPicPr>
          <p:cNvPr id="45" name="Picture 44" descr="A close up of a beverage container&#10;&#10;Description automatically generated">
            <a:extLst>
              <a:ext uri="{FF2B5EF4-FFF2-40B4-BE49-F238E27FC236}">
                <a16:creationId xmlns:a16="http://schemas.microsoft.com/office/drawing/2014/main" id="{7B036CF1-FB0D-F9C4-DC3F-EE06F94D3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69" y="4493678"/>
            <a:ext cx="548641" cy="1371603"/>
          </a:xfrm>
          <a:prstGeom prst="rect">
            <a:avLst/>
          </a:prstGeom>
        </p:spPr>
      </p:pic>
      <p:pic>
        <p:nvPicPr>
          <p:cNvPr id="47" name="Picture 46" descr="A plastic container with a green and yellow label&#10;&#10;Description automatically generated">
            <a:extLst>
              <a:ext uri="{FF2B5EF4-FFF2-40B4-BE49-F238E27FC236}">
                <a16:creationId xmlns:a16="http://schemas.microsoft.com/office/drawing/2014/main" id="{C58E7A1F-A73D-B1EC-BF6B-CD9CBDAD00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5601" y="4492154"/>
            <a:ext cx="548641" cy="1371603"/>
          </a:xfrm>
          <a:prstGeom prst="rect">
            <a:avLst/>
          </a:prstGeom>
        </p:spPr>
      </p:pic>
      <p:pic>
        <p:nvPicPr>
          <p:cNvPr id="49" name="Picture 48" descr="A close up of a drink&#10;&#10;Description automatically generated">
            <a:extLst>
              <a:ext uri="{FF2B5EF4-FFF2-40B4-BE49-F238E27FC236}">
                <a16:creationId xmlns:a16="http://schemas.microsoft.com/office/drawing/2014/main" id="{CFFF8B65-B764-72C8-531C-1B28802F0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6085" y="4495797"/>
            <a:ext cx="548641" cy="1371603"/>
          </a:xfrm>
          <a:prstGeom prst="rect">
            <a:avLst/>
          </a:prstGeom>
        </p:spPr>
      </p:pic>
      <p:pic>
        <p:nvPicPr>
          <p:cNvPr id="51" name="Picture 50" descr="A close up of a drink&#10;&#10;Description automatically generated">
            <a:extLst>
              <a:ext uri="{FF2B5EF4-FFF2-40B4-BE49-F238E27FC236}">
                <a16:creationId xmlns:a16="http://schemas.microsoft.com/office/drawing/2014/main" id="{187064F8-EC6B-E283-AB63-F9B000F280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6569" y="4487534"/>
            <a:ext cx="548641" cy="1371603"/>
          </a:xfrm>
          <a:prstGeom prst="rect">
            <a:avLst/>
          </a:prstGeom>
        </p:spPr>
      </p:pic>
      <p:pic>
        <p:nvPicPr>
          <p:cNvPr id="53" name="Picture 52" descr="A plastic bottle of strawberry banana beverage&#10;&#10;Description automatically generated">
            <a:extLst>
              <a:ext uri="{FF2B5EF4-FFF2-40B4-BE49-F238E27FC236}">
                <a16:creationId xmlns:a16="http://schemas.microsoft.com/office/drawing/2014/main" id="{D2B8A281-1DD0-E506-4DE6-D3C77D9A18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8369" y="6011534"/>
            <a:ext cx="548641" cy="1371603"/>
          </a:xfrm>
          <a:prstGeom prst="rect">
            <a:avLst/>
          </a:prstGeom>
        </p:spPr>
      </p:pic>
      <p:pic>
        <p:nvPicPr>
          <p:cNvPr id="55" name="Picture 54" descr="A blue and white beverage container&#10;&#10;Description automatically generated">
            <a:extLst>
              <a:ext uri="{FF2B5EF4-FFF2-40B4-BE49-F238E27FC236}">
                <a16:creationId xmlns:a16="http://schemas.microsoft.com/office/drawing/2014/main" id="{5C5503C0-67F7-5142-9231-3B0EED97B8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600" y="6010988"/>
            <a:ext cx="548641" cy="1371603"/>
          </a:xfrm>
          <a:prstGeom prst="rect">
            <a:avLst/>
          </a:prstGeom>
        </p:spPr>
      </p:pic>
      <p:pic>
        <p:nvPicPr>
          <p:cNvPr id="57" name="Picture 56" descr="A close up of a beverage&#10;&#10;Description automatically generated">
            <a:extLst>
              <a:ext uri="{FF2B5EF4-FFF2-40B4-BE49-F238E27FC236}">
                <a16:creationId xmlns:a16="http://schemas.microsoft.com/office/drawing/2014/main" id="{F2F80B54-2038-A904-D31B-069E77578B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50226" y="6019797"/>
            <a:ext cx="548641" cy="1371603"/>
          </a:xfrm>
          <a:prstGeom prst="rect">
            <a:avLst/>
          </a:prstGeom>
        </p:spPr>
      </p:pic>
      <p:pic>
        <p:nvPicPr>
          <p:cNvPr id="59" name="Picture 58" descr="A plastic bottle of green liquid&#10;&#10;Description automatically generated">
            <a:extLst>
              <a:ext uri="{FF2B5EF4-FFF2-40B4-BE49-F238E27FC236}">
                <a16:creationId xmlns:a16="http://schemas.microsoft.com/office/drawing/2014/main" id="{125FDA0A-0CA0-4CC5-EF52-13EC095ABD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6216" y="6019797"/>
            <a:ext cx="548641" cy="1371603"/>
          </a:xfrm>
          <a:prstGeom prst="rect">
            <a:avLst/>
          </a:prstGeom>
        </p:spPr>
      </p:pic>
      <p:pic>
        <p:nvPicPr>
          <p:cNvPr id="3" name="Picture 2" descr="A bar code with numbers&#10;&#10;Description automatically generated">
            <a:extLst>
              <a:ext uri="{FF2B5EF4-FFF2-40B4-BE49-F238E27FC236}">
                <a16:creationId xmlns:a16="http://schemas.microsoft.com/office/drawing/2014/main" id="{390C6778-5595-FB23-0E54-C87CB423E9B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0793" y="3810001"/>
            <a:ext cx="1379223" cy="457201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46C9B96A-7C75-B3AD-6848-56EE512BE3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56036" y="5323665"/>
            <a:ext cx="1379223" cy="457201"/>
          </a:xfrm>
          <a:prstGeom prst="rect">
            <a:avLst/>
          </a:prstGeom>
        </p:spPr>
      </p:pic>
      <p:pic>
        <p:nvPicPr>
          <p:cNvPr id="7" name="Picture 6" descr="A bar code with numbers&#10;&#10;Description automatically generated">
            <a:extLst>
              <a:ext uri="{FF2B5EF4-FFF2-40B4-BE49-F238E27FC236}">
                <a16:creationId xmlns:a16="http://schemas.microsoft.com/office/drawing/2014/main" id="{D38A4565-20EC-6734-0074-2B38D3F1E6B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05552" y="5323664"/>
            <a:ext cx="1379223" cy="457201"/>
          </a:xfrm>
          <a:prstGeom prst="rect">
            <a:avLst/>
          </a:prstGeom>
        </p:spPr>
      </p:pic>
      <p:pic>
        <p:nvPicPr>
          <p:cNvPr id="11" name="Picture 10" descr="A bar code with numbers&#10;&#10;Description automatically generated">
            <a:extLst>
              <a:ext uri="{FF2B5EF4-FFF2-40B4-BE49-F238E27FC236}">
                <a16:creationId xmlns:a16="http://schemas.microsoft.com/office/drawing/2014/main" id="{CDEC162A-8BE3-C44F-7333-FC54D9DBA71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6652" y="3810000"/>
            <a:ext cx="1379223" cy="457201"/>
          </a:xfrm>
          <a:prstGeom prst="rect">
            <a:avLst/>
          </a:prstGeom>
        </p:spPr>
      </p:pic>
      <p:pic>
        <p:nvPicPr>
          <p:cNvPr id="14" name="Picture 13" descr="A bar code with numbers&#10;&#10;Description automatically generated">
            <a:extLst>
              <a:ext uri="{FF2B5EF4-FFF2-40B4-BE49-F238E27FC236}">
                <a16:creationId xmlns:a16="http://schemas.microsoft.com/office/drawing/2014/main" id="{B10B9102-7668-BDDC-253C-87AB98EB0EF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57059" y="2260905"/>
            <a:ext cx="1379223" cy="457201"/>
          </a:xfrm>
          <a:prstGeom prst="rect">
            <a:avLst/>
          </a:prstGeom>
        </p:spPr>
      </p:pic>
      <p:pic>
        <p:nvPicPr>
          <p:cNvPr id="17" name="Picture 16" descr="A bar code with numbers&#10;&#10;Description automatically generated">
            <a:extLst>
              <a:ext uri="{FF2B5EF4-FFF2-40B4-BE49-F238E27FC236}">
                <a16:creationId xmlns:a16="http://schemas.microsoft.com/office/drawing/2014/main" id="{8ADD0D63-EE5B-A878-4B89-B07E56A97FA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86715" y="2260905"/>
            <a:ext cx="1379223" cy="457201"/>
          </a:xfrm>
          <a:prstGeom prst="rect">
            <a:avLst/>
          </a:prstGeom>
        </p:spPr>
      </p:pic>
      <p:pic>
        <p:nvPicPr>
          <p:cNvPr id="21" name="Picture 20" descr="A bar code with numbers&#10;&#10;Description automatically generated">
            <a:extLst>
              <a:ext uri="{FF2B5EF4-FFF2-40B4-BE49-F238E27FC236}">
                <a16:creationId xmlns:a16="http://schemas.microsoft.com/office/drawing/2014/main" id="{1D3B7619-6AC0-CDEB-51A3-486DBCEDA6F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90603" y="6813505"/>
            <a:ext cx="1379223" cy="457201"/>
          </a:xfrm>
          <a:prstGeom prst="rect">
            <a:avLst/>
          </a:prstGeom>
        </p:spPr>
      </p:pic>
      <p:pic>
        <p:nvPicPr>
          <p:cNvPr id="25" name="Picture 24" descr="A bar code with numbers&#10;&#10;Description automatically generated">
            <a:extLst>
              <a:ext uri="{FF2B5EF4-FFF2-40B4-BE49-F238E27FC236}">
                <a16:creationId xmlns:a16="http://schemas.microsoft.com/office/drawing/2014/main" id="{D0CBE80D-3344-E7AF-2933-FF86197825C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61694" y="5323663"/>
            <a:ext cx="1379223" cy="457201"/>
          </a:xfrm>
          <a:prstGeom prst="rect">
            <a:avLst/>
          </a:prstGeom>
        </p:spPr>
      </p:pic>
      <p:pic>
        <p:nvPicPr>
          <p:cNvPr id="27" name="Picture 26" descr="A bar code with numbers&#10;&#10;Description automatically generated">
            <a:extLst>
              <a:ext uri="{FF2B5EF4-FFF2-40B4-BE49-F238E27FC236}">
                <a16:creationId xmlns:a16="http://schemas.microsoft.com/office/drawing/2014/main" id="{DB141762-3E0F-848F-D973-43F7D3F980D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57060" y="3809999"/>
            <a:ext cx="1379223" cy="457201"/>
          </a:xfrm>
          <a:prstGeom prst="rect">
            <a:avLst/>
          </a:prstGeom>
        </p:spPr>
      </p:pic>
      <p:pic>
        <p:nvPicPr>
          <p:cNvPr id="30" name="Picture 29" descr="A bar code with numbers&#10;&#10;Description automatically generated">
            <a:extLst>
              <a:ext uri="{FF2B5EF4-FFF2-40B4-BE49-F238E27FC236}">
                <a16:creationId xmlns:a16="http://schemas.microsoft.com/office/drawing/2014/main" id="{772D185E-F3C4-1FAB-EB79-99281453C08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30793" y="2255650"/>
            <a:ext cx="1379223" cy="457201"/>
          </a:xfrm>
          <a:prstGeom prst="rect">
            <a:avLst/>
          </a:prstGeom>
        </p:spPr>
      </p:pic>
      <p:pic>
        <p:nvPicPr>
          <p:cNvPr id="33" name="Picture 32" descr="A bar code with numbers&#10;&#10;Description automatically generated">
            <a:extLst>
              <a:ext uri="{FF2B5EF4-FFF2-40B4-BE49-F238E27FC236}">
                <a16:creationId xmlns:a16="http://schemas.microsoft.com/office/drawing/2014/main" id="{767A065E-8BE8-DCAE-4DD3-2FCDB0093D5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093751" y="5323662"/>
            <a:ext cx="1379223" cy="457201"/>
          </a:xfrm>
          <a:prstGeom prst="rect">
            <a:avLst/>
          </a:prstGeom>
        </p:spPr>
      </p:pic>
      <p:pic>
        <p:nvPicPr>
          <p:cNvPr id="36" name="Picture 35" descr="A bar code with numbers&#10;&#10;Description automatically generated">
            <a:extLst>
              <a:ext uri="{FF2B5EF4-FFF2-40B4-BE49-F238E27FC236}">
                <a16:creationId xmlns:a16="http://schemas.microsoft.com/office/drawing/2014/main" id="{D2B6E6CD-C6FB-4D3F-9CCA-17F4C53A1F5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03304" y="6813506"/>
            <a:ext cx="1379223" cy="457201"/>
          </a:xfrm>
          <a:prstGeom prst="rect">
            <a:avLst/>
          </a:prstGeom>
        </p:spPr>
      </p:pic>
      <p:pic>
        <p:nvPicPr>
          <p:cNvPr id="38" name="Picture 37" descr="A bar code with numbers&#10;&#10;Description automatically generated">
            <a:extLst>
              <a:ext uri="{FF2B5EF4-FFF2-40B4-BE49-F238E27FC236}">
                <a16:creationId xmlns:a16="http://schemas.microsoft.com/office/drawing/2014/main" id="{FB1A2715-F78B-80AC-2274-4F91365CC04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849868" y="6813504"/>
            <a:ext cx="1379223" cy="457201"/>
          </a:xfrm>
          <a:prstGeom prst="rect">
            <a:avLst/>
          </a:prstGeom>
        </p:spPr>
      </p:pic>
      <p:pic>
        <p:nvPicPr>
          <p:cNvPr id="41" name="Picture 40" descr="A bar code with numbers&#10;&#10;Description automatically generated">
            <a:extLst>
              <a:ext uri="{FF2B5EF4-FFF2-40B4-BE49-F238E27FC236}">
                <a16:creationId xmlns:a16="http://schemas.microsoft.com/office/drawing/2014/main" id="{BB87867A-D44E-0DC7-AA35-365B9150426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353933" y="6818759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C64B08-3968-6D87-FDF4-5DBD70826662}"/>
              </a:ext>
            </a:extLst>
          </p:cNvPr>
          <p:cNvSpPr/>
          <p:nvPr/>
        </p:nvSpPr>
        <p:spPr>
          <a:xfrm>
            <a:off x="914400" y="457200"/>
            <a:ext cx="5084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Electrolit 21oz bottles (12pk)</a:t>
            </a:r>
          </a:p>
        </p:txBody>
      </p:sp>
    </p:spTree>
    <p:extLst>
      <p:ext uri="{BB962C8B-B14F-4D97-AF65-F5344CB8AC3E}">
        <p14:creationId xmlns:p14="http://schemas.microsoft.com/office/powerpoint/2010/main" val="2304563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AA57355-CDF6-E1B9-03F7-1831775B9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104153"/>
              </p:ext>
            </p:extLst>
          </p:nvPr>
        </p:nvGraphicFramePr>
        <p:xfrm>
          <a:off x="2788920" y="4863810"/>
          <a:ext cx="448056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8-87725-00139-6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8-87725-00180-8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CF82CE7-D503-6A86-55DF-4829E6313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713236"/>
              </p:ext>
            </p:extLst>
          </p:nvPr>
        </p:nvGraphicFramePr>
        <p:xfrm>
          <a:off x="2788920" y="3339810"/>
          <a:ext cx="448056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 Splash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Zero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Lemon Breeze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8-87725-00065-8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8-87725-00070-2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7378EED-D05B-25BB-04DD-DBFFB695C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795822"/>
              </p:ext>
            </p:extLst>
          </p:nvPr>
        </p:nvGraphicFramePr>
        <p:xfrm>
          <a:off x="548640" y="1817905"/>
          <a:ext cx="8961120" cy="13746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68808"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Passion 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Hibiscus - Jamaica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50292" marB="5029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Horchata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2003  5826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8-87725-00136-5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8-87725-00042-9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8-87725-00041-2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8-87725-00084-9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 descr="A plastic bottle of beverage&#10;&#10;Description automatically generated">
            <a:extLst>
              <a:ext uri="{FF2B5EF4-FFF2-40B4-BE49-F238E27FC236}">
                <a16:creationId xmlns:a16="http://schemas.microsoft.com/office/drawing/2014/main" id="{59942DC7-125D-2FA0-566A-ABE1F06A6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9" y="1817906"/>
            <a:ext cx="548641" cy="1371603"/>
          </a:xfrm>
          <a:prstGeom prst="rect">
            <a:avLst/>
          </a:prstGeom>
        </p:spPr>
      </p:pic>
      <p:pic>
        <p:nvPicPr>
          <p:cNvPr id="6" name="Picture 5" descr="A yellow and white beverage bottle&#10;&#10;Description automatically generated">
            <a:extLst>
              <a:ext uri="{FF2B5EF4-FFF2-40B4-BE49-F238E27FC236}">
                <a16:creationId xmlns:a16="http://schemas.microsoft.com/office/drawing/2014/main" id="{8DCEDA78-8C3D-36EA-8B01-DEA2A738E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853" y="1817904"/>
            <a:ext cx="548641" cy="1371603"/>
          </a:xfrm>
          <a:prstGeom prst="rect">
            <a:avLst/>
          </a:prstGeom>
        </p:spPr>
      </p:pic>
      <p:pic>
        <p:nvPicPr>
          <p:cNvPr id="9" name="Picture 8" descr="A plastic bottle of liquid&#10;&#10;Description automatically generated">
            <a:extLst>
              <a:ext uri="{FF2B5EF4-FFF2-40B4-BE49-F238E27FC236}">
                <a16:creationId xmlns:a16="http://schemas.microsoft.com/office/drawing/2014/main" id="{6D9A78E7-DF5A-3476-2510-4460604F6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37" y="1817905"/>
            <a:ext cx="548641" cy="1371603"/>
          </a:xfrm>
          <a:prstGeom prst="rect">
            <a:avLst/>
          </a:prstGeom>
        </p:spPr>
      </p:pic>
      <p:pic>
        <p:nvPicPr>
          <p:cNvPr id="13" name="Picture 12" descr="A plastic bottle with a label&#10;&#10;Description automatically generated">
            <a:extLst>
              <a:ext uri="{FF2B5EF4-FFF2-40B4-BE49-F238E27FC236}">
                <a16:creationId xmlns:a16="http://schemas.microsoft.com/office/drawing/2014/main" id="{8E4FB2FA-8D94-F991-64FC-39A9E6707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630" y="1817903"/>
            <a:ext cx="548641" cy="1371603"/>
          </a:xfrm>
          <a:prstGeom prst="rect">
            <a:avLst/>
          </a:prstGeom>
        </p:spPr>
      </p:pic>
      <p:pic>
        <p:nvPicPr>
          <p:cNvPr id="15" name="Picture 14" descr="A close up of a drink&#10;&#10;Description automatically generated">
            <a:extLst>
              <a:ext uri="{FF2B5EF4-FFF2-40B4-BE49-F238E27FC236}">
                <a16:creationId xmlns:a16="http://schemas.microsoft.com/office/drawing/2014/main" id="{F964EF5A-B430-731A-7CD3-A8FA12044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8853" y="3342858"/>
            <a:ext cx="548641" cy="1371603"/>
          </a:xfrm>
          <a:prstGeom prst="rect">
            <a:avLst/>
          </a:prstGeom>
        </p:spPr>
      </p:pic>
      <p:pic>
        <p:nvPicPr>
          <p:cNvPr id="19" name="Picture 18" descr="A yellow and white beverage container&#10;&#10;Description automatically generated">
            <a:extLst>
              <a:ext uri="{FF2B5EF4-FFF2-40B4-BE49-F238E27FC236}">
                <a16:creationId xmlns:a16="http://schemas.microsoft.com/office/drawing/2014/main" id="{BC3C5395-6F23-1DFE-D29E-F97B3A7977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9336" y="3342858"/>
            <a:ext cx="548641" cy="1371603"/>
          </a:xfrm>
          <a:prstGeom prst="rect">
            <a:avLst/>
          </a:prstGeom>
        </p:spPr>
      </p:pic>
      <p:pic>
        <p:nvPicPr>
          <p:cNvPr id="21" name="Picture 20" descr="A plastic container with a label&#10;&#10;Description automatically generated">
            <a:extLst>
              <a:ext uri="{FF2B5EF4-FFF2-40B4-BE49-F238E27FC236}">
                <a16:creationId xmlns:a16="http://schemas.microsoft.com/office/drawing/2014/main" id="{3667DFEA-8E0E-BD88-F39E-4E42DFA2EA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9336" y="4876797"/>
            <a:ext cx="548641" cy="1371603"/>
          </a:xfrm>
          <a:prstGeom prst="rect">
            <a:avLst/>
          </a:prstGeom>
        </p:spPr>
      </p:pic>
      <p:pic>
        <p:nvPicPr>
          <p:cNvPr id="24" name="Picture 23" descr="A yellow and white plastic bottle with a logo&#10;&#10;Description automatically generated">
            <a:extLst>
              <a:ext uri="{FF2B5EF4-FFF2-40B4-BE49-F238E27FC236}">
                <a16:creationId xmlns:a16="http://schemas.microsoft.com/office/drawing/2014/main" id="{3993A75E-7C85-4833-8038-9D3144E5D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08852" y="4861717"/>
            <a:ext cx="548641" cy="1371603"/>
          </a:xfrm>
          <a:prstGeom prst="rect">
            <a:avLst/>
          </a:prstGeom>
        </p:spPr>
      </p:pic>
      <p:pic>
        <p:nvPicPr>
          <p:cNvPr id="5" name="Picture 4" descr="A bar code with numbers&#10;&#10;Description automatically generated">
            <a:extLst>
              <a:ext uri="{FF2B5EF4-FFF2-40B4-BE49-F238E27FC236}">
                <a16:creationId xmlns:a16="http://schemas.microsoft.com/office/drawing/2014/main" id="{3BA617A9-48E5-EE69-8614-786E473A1C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1043" y="2648846"/>
            <a:ext cx="1379223" cy="457201"/>
          </a:xfrm>
          <a:prstGeom prst="rect">
            <a:avLst/>
          </a:prstGeom>
        </p:spPr>
      </p:pic>
      <p:pic>
        <p:nvPicPr>
          <p:cNvPr id="11" name="Picture 10" descr="A bar code with numbers&#10;&#10;Description automatically generated">
            <a:extLst>
              <a:ext uri="{FF2B5EF4-FFF2-40B4-BE49-F238E27FC236}">
                <a16:creationId xmlns:a16="http://schemas.microsoft.com/office/drawing/2014/main" id="{2682D894-BFDD-E7AF-F702-49768E1F276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860" y="2648846"/>
            <a:ext cx="1379223" cy="457201"/>
          </a:xfrm>
          <a:prstGeom prst="rect">
            <a:avLst/>
          </a:prstGeom>
        </p:spPr>
      </p:pic>
      <p:pic>
        <p:nvPicPr>
          <p:cNvPr id="16" name="Picture 15" descr="A bar code with numbers&#10;&#10;Description automatically generated">
            <a:extLst>
              <a:ext uri="{FF2B5EF4-FFF2-40B4-BE49-F238E27FC236}">
                <a16:creationId xmlns:a16="http://schemas.microsoft.com/office/drawing/2014/main" id="{CBCBB99D-62F9-E10A-90F2-949B332834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60437" y="2648845"/>
            <a:ext cx="1379223" cy="457201"/>
          </a:xfrm>
          <a:prstGeom prst="rect">
            <a:avLst/>
          </a:prstGeom>
        </p:spPr>
      </p:pic>
      <p:pic>
        <p:nvPicPr>
          <p:cNvPr id="20" name="Picture 19" descr="A bar code with numbers&#10;&#10;Description automatically generated">
            <a:extLst>
              <a:ext uri="{FF2B5EF4-FFF2-40B4-BE49-F238E27FC236}">
                <a16:creationId xmlns:a16="http://schemas.microsoft.com/office/drawing/2014/main" id="{6229CF2D-38DA-BAC7-AD00-AEC4C4050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7832" y="5696845"/>
            <a:ext cx="1379223" cy="457201"/>
          </a:xfrm>
          <a:prstGeom prst="rect">
            <a:avLst/>
          </a:prstGeom>
        </p:spPr>
      </p:pic>
      <p:pic>
        <p:nvPicPr>
          <p:cNvPr id="23" name="Picture 22" descr="A bar code with numbers&#10;&#10;Description automatically generated">
            <a:extLst>
              <a:ext uri="{FF2B5EF4-FFF2-40B4-BE49-F238E27FC236}">
                <a16:creationId xmlns:a16="http://schemas.microsoft.com/office/drawing/2014/main" id="{933BCA2A-EF8F-CF9F-8222-8230534E91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1994" y="2648845"/>
            <a:ext cx="1379223" cy="457201"/>
          </a:xfrm>
          <a:prstGeom prst="rect">
            <a:avLst/>
          </a:prstGeom>
        </p:spPr>
      </p:pic>
      <p:pic>
        <p:nvPicPr>
          <p:cNvPr id="26" name="Picture 25" descr="A bar code with numbers&#10;&#10;Description automatically generated">
            <a:extLst>
              <a:ext uri="{FF2B5EF4-FFF2-40B4-BE49-F238E27FC236}">
                <a16:creationId xmlns:a16="http://schemas.microsoft.com/office/drawing/2014/main" id="{83FCE658-EBA1-C274-EC38-FF074F749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43674" y="5696844"/>
            <a:ext cx="1379223" cy="457201"/>
          </a:xfrm>
          <a:prstGeom prst="rect">
            <a:avLst/>
          </a:prstGeom>
        </p:spPr>
      </p:pic>
      <p:pic>
        <p:nvPicPr>
          <p:cNvPr id="28" name="Picture 27" descr="A bar code with numbers&#10;&#10;Description automatically generated">
            <a:extLst>
              <a:ext uri="{FF2B5EF4-FFF2-40B4-BE49-F238E27FC236}">
                <a16:creationId xmlns:a16="http://schemas.microsoft.com/office/drawing/2014/main" id="{80538906-BFD5-FBE7-05B9-DD5DE15CA17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0460" y="4147749"/>
            <a:ext cx="1379223" cy="457201"/>
          </a:xfrm>
          <a:prstGeom prst="rect">
            <a:avLst/>
          </a:prstGeom>
        </p:spPr>
      </p:pic>
      <p:pic>
        <p:nvPicPr>
          <p:cNvPr id="30" name="Picture 29" descr="A bar code with numbers&#10;&#10;Description automatically generated">
            <a:extLst>
              <a:ext uri="{FF2B5EF4-FFF2-40B4-BE49-F238E27FC236}">
                <a16:creationId xmlns:a16="http://schemas.microsoft.com/office/drawing/2014/main" id="{15CF52BB-F925-0209-EDDD-2AE87B15E8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41042" y="4147748"/>
            <a:ext cx="1379223" cy="4572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849A2E-CD56-6914-A1EC-B5E85BFCDAA6}"/>
              </a:ext>
            </a:extLst>
          </p:cNvPr>
          <p:cNvSpPr/>
          <p:nvPr/>
        </p:nvSpPr>
        <p:spPr>
          <a:xfrm>
            <a:off x="914400" y="457200"/>
            <a:ext cx="5084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Electrolit 21oz bottles (12pk)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B42866-9695-6A59-9DD6-C795791F14A7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8001000" y="308259"/>
            <a:ext cx="1828804" cy="7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65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1CB0F845-6B3C-4382-C098-6E4FC9180C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3504142"/>
              </p:ext>
            </p:extLst>
          </p:nvPr>
        </p:nvGraphicFramePr>
        <p:xfrm>
          <a:off x="457200" y="1585971"/>
          <a:ext cx="9144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Frozen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Bombsicle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Watermelon Ice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Slice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Midnight 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2003  4435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8-42595-10659-6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8-42595-10657-2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8-42595-10936-8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8-42595-11109-5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53FA69-CB6B-62C7-142A-66D2FE0044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58200" y="230832"/>
            <a:ext cx="1371598" cy="914399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B26E620E-61BC-AEC4-77AF-EE8283965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555" y="6813797"/>
            <a:ext cx="1379223" cy="457201"/>
          </a:xfrm>
          <a:prstGeom prst="rect">
            <a:avLst/>
          </a:prstGeom>
        </p:spPr>
      </p:pic>
      <p:pic>
        <p:nvPicPr>
          <p:cNvPr id="30" name="Picture 29" descr="Background pattern&#10;&#10;Description automatically generated">
            <a:extLst>
              <a:ext uri="{FF2B5EF4-FFF2-40B4-BE49-F238E27FC236}">
                <a16:creationId xmlns:a16="http://schemas.microsoft.com/office/drawing/2014/main" id="{D5C57808-96FA-A6AF-9F6D-A218B82A6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8165" y="4855080"/>
            <a:ext cx="1379223" cy="457201"/>
          </a:xfrm>
          <a:prstGeom prst="rect">
            <a:avLst/>
          </a:prstGeom>
        </p:spPr>
      </p:pic>
      <p:pic>
        <p:nvPicPr>
          <p:cNvPr id="34" name="Picture 33" descr="Background pattern&#10;&#10;Description automatically generated">
            <a:extLst>
              <a:ext uri="{FF2B5EF4-FFF2-40B4-BE49-F238E27FC236}">
                <a16:creationId xmlns:a16="http://schemas.microsoft.com/office/drawing/2014/main" id="{6E536356-03C5-A67D-0F2B-59FA74662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165" y="2853097"/>
            <a:ext cx="1379223" cy="457201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">
            <a:extLst>
              <a:ext uri="{FF2B5EF4-FFF2-40B4-BE49-F238E27FC236}">
                <a16:creationId xmlns:a16="http://schemas.microsoft.com/office/drawing/2014/main" id="{325011E4-F454-5B5C-A3B6-2B3E38076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6257" y="2853097"/>
            <a:ext cx="1379223" cy="457201"/>
          </a:xfrm>
          <a:prstGeom prst="rect">
            <a:avLst/>
          </a:prstGeom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EE74EBEC-86E6-67BF-560F-25A6699F6A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3373" y="6812025"/>
            <a:ext cx="1379223" cy="457201"/>
          </a:xfrm>
          <a:prstGeom prst="rect">
            <a:avLst/>
          </a:prstGeom>
        </p:spPr>
      </p:pic>
      <p:pic>
        <p:nvPicPr>
          <p:cNvPr id="38" name="Picture 37" descr="Background pattern&#10;&#10;Description automatically generated">
            <a:extLst>
              <a:ext uri="{FF2B5EF4-FFF2-40B4-BE49-F238E27FC236}">
                <a16:creationId xmlns:a16="http://schemas.microsoft.com/office/drawing/2014/main" id="{4D6FBDD2-66B9-6E8E-7FAA-5D1E7479BA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9707" y="6813797"/>
            <a:ext cx="1379223" cy="457201"/>
          </a:xfrm>
          <a:prstGeom prst="rect">
            <a:avLst/>
          </a:prstGeom>
        </p:spPr>
      </p:pic>
      <p:pic>
        <p:nvPicPr>
          <p:cNvPr id="40" name="Picture 39" descr="Background pattern&#10;&#10;Description automatically generated">
            <a:extLst>
              <a:ext uri="{FF2B5EF4-FFF2-40B4-BE49-F238E27FC236}">
                <a16:creationId xmlns:a16="http://schemas.microsoft.com/office/drawing/2014/main" id="{8B17D92F-DF60-9F73-44F5-9533D6035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0257" y="2853097"/>
            <a:ext cx="1379223" cy="457201"/>
          </a:xfrm>
          <a:prstGeom prst="rect">
            <a:avLst/>
          </a:prstGeom>
        </p:spPr>
      </p:pic>
      <p:pic>
        <p:nvPicPr>
          <p:cNvPr id="46" name="Picture 45" descr="Background pattern&#10;&#10;Description automatically generated">
            <a:extLst>
              <a:ext uri="{FF2B5EF4-FFF2-40B4-BE49-F238E27FC236}">
                <a16:creationId xmlns:a16="http://schemas.microsoft.com/office/drawing/2014/main" id="{8F9E9C38-5DBF-ABD7-5280-EF4E663A72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1702" y="2853097"/>
            <a:ext cx="1379223" cy="457201"/>
          </a:xfrm>
          <a:prstGeom prst="rect">
            <a:avLst/>
          </a:prstGeom>
        </p:spPr>
      </p:pic>
      <p:pic>
        <p:nvPicPr>
          <p:cNvPr id="8" name="Picture 7" descr="A yellow and black beverage can&#10;&#10;Description automatically generated">
            <a:extLst>
              <a:ext uri="{FF2B5EF4-FFF2-40B4-BE49-F238E27FC236}">
                <a16:creationId xmlns:a16="http://schemas.microsoft.com/office/drawing/2014/main" id="{E8882BC3-8E9E-A1C0-8A82-6B2AB81A55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493" y="3564890"/>
            <a:ext cx="719329" cy="1828804"/>
          </a:xfrm>
          <a:prstGeom prst="rect">
            <a:avLst/>
          </a:prstGeom>
        </p:spPr>
      </p:pic>
      <p:pic>
        <p:nvPicPr>
          <p:cNvPr id="17" name="Picture 16" descr="A yellow and black can with a letter on it&#10;&#10;Description automatically generated">
            <a:extLst>
              <a:ext uri="{FF2B5EF4-FFF2-40B4-BE49-F238E27FC236}">
                <a16:creationId xmlns:a16="http://schemas.microsoft.com/office/drawing/2014/main" id="{EA1F0172-256A-DF05-C069-28C66A6C31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922" y="1585967"/>
            <a:ext cx="728473" cy="1828804"/>
          </a:xfrm>
          <a:prstGeom prst="rect">
            <a:avLst/>
          </a:prstGeom>
        </p:spPr>
      </p:pic>
      <p:pic>
        <p:nvPicPr>
          <p:cNvPr id="25" name="Picture 24" descr="A yellow and black can of energy drink&#10;&#10;Description automatically generated">
            <a:extLst>
              <a:ext uri="{FF2B5EF4-FFF2-40B4-BE49-F238E27FC236}">
                <a16:creationId xmlns:a16="http://schemas.microsoft.com/office/drawing/2014/main" id="{4FD5C687-4BEB-86D9-7719-660BF2D84C4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69569" y="5551518"/>
            <a:ext cx="728473" cy="1828804"/>
          </a:xfrm>
          <a:prstGeom prst="rect">
            <a:avLst/>
          </a:prstGeom>
        </p:spPr>
      </p:pic>
      <p:pic>
        <p:nvPicPr>
          <p:cNvPr id="29" name="Picture 28" descr="A yellow and black can with black text&#10;&#10;Description automatically generated">
            <a:extLst>
              <a:ext uri="{FF2B5EF4-FFF2-40B4-BE49-F238E27FC236}">
                <a16:creationId xmlns:a16="http://schemas.microsoft.com/office/drawing/2014/main" id="{4ADEC3CC-5C98-A205-1817-D4A5FF4CEE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58632" y="1595232"/>
            <a:ext cx="728473" cy="1828804"/>
          </a:xfrm>
          <a:prstGeom prst="rect">
            <a:avLst/>
          </a:prstGeom>
        </p:spPr>
      </p:pic>
      <p:pic>
        <p:nvPicPr>
          <p:cNvPr id="33" name="Picture 32" descr="A yellow and black can with black text&#10;&#10;Description automatically generated">
            <a:extLst>
              <a:ext uri="{FF2B5EF4-FFF2-40B4-BE49-F238E27FC236}">
                <a16:creationId xmlns:a16="http://schemas.microsoft.com/office/drawing/2014/main" id="{43D92EC9-3C7E-476A-E5D1-5D4FAFB096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7478" y="1597180"/>
            <a:ext cx="728473" cy="1828804"/>
          </a:xfrm>
          <a:prstGeom prst="rect">
            <a:avLst/>
          </a:prstGeom>
        </p:spPr>
      </p:pic>
      <p:pic>
        <p:nvPicPr>
          <p:cNvPr id="37" name="Picture 36" descr="A yellow can with black text&#10;&#10;Description automatically generated">
            <a:extLst>
              <a:ext uri="{FF2B5EF4-FFF2-40B4-BE49-F238E27FC236}">
                <a16:creationId xmlns:a16="http://schemas.microsoft.com/office/drawing/2014/main" id="{190DFE6A-AD99-CE0B-EC64-F0533DFC96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4387" y="5557768"/>
            <a:ext cx="722377" cy="1828804"/>
          </a:xfrm>
          <a:prstGeom prst="rect">
            <a:avLst/>
          </a:prstGeom>
        </p:spPr>
      </p:pic>
      <p:pic>
        <p:nvPicPr>
          <p:cNvPr id="41" name="Picture 40" descr="A yellow can with black letters and a pink flower&#10;&#10;Description automatically generated">
            <a:extLst>
              <a:ext uri="{FF2B5EF4-FFF2-40B4-BE49-F238E27FC236}">
                <a16:creationId xmlns:a16="http://schemas.microsoft.com/office/drawing/2014/main" id="{BD7DBE5D-3CFC-9127-D771-ADB9523BF4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97690" y="5551518"/>
            <a:ext cx="722377" cy="1828804"/>
          </a:xfrm>
          <a:prstGeom prst="rect">
            <a:avLst/>
          </a:prstGeom>
        </p:spPr>
      </p:pic>
      <p:pic>
        <p:nvPicPr>
          <p:cNvPr id="45" name="Picture 44" descr="A yellow and black can with a red lid&#10;&#10;Description automatically generated">
            <a:extLst>
              <a:ext uri="{FF2B5EF4-FFF2-40B4-BE49-F238E27FC236}">
                <a16:creationId xmlns:a16="http://schemas.microsoft.com/office/drawing/2014/main" id="{96F749E9-324A-64BF-1390-87BC3BB2CC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97690" y="1595232"/>
            <a:ext cx="722377" cy="1828804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9A553EFD-9DB0-325B-6E13-B20A843728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000382"/>
              </p:ext>
            </p:extLst>
          </p:nvPr>
        </p:nvGraphicFramePr>
        <p:xfrm>
          <a:off x="453627" y="3567628"/>
          <a:ext cx="9144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Arctic Snow Cone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Popsicle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Popsicle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Popsicle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2003  5281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8-42595-11885-8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8-42595-13125-3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8-42595-13129-1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8-42595-13127-7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135981D9-1925-9824-BDC1-473D835D12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2507711"/>
              </p:ext>
            </p:extLst>
          </p:nvPr>
        </p:nvGraphicFramePr>
        <p:xfrm>
          <a:off x="453627" y="5557059"/>
          <a:ext cx="9144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Creamsicle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Starburst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Skittles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Foxtrot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2003  5742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2003  4425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8-42595-13162-8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8-42595-12175-9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8-42595-12176-6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8-42595-12619-8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 yellow can with black letters and a black letter on it&#10;&#10;Description automatically generated">
            <a:extLst>
              <a:ext uri="{FF2B5EF4-FFF2-40B4-BE49-F238E27FC236}">
                <a16:creationId xmlns:a16="http://schemas.microsoft.com/office/drawing/2014/main" id="{672EB40C-5FD4-96D8-D444-DA9E40E542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9472" y="5562596"/>
            <a:ext cx="719329" cy="1828804"/>
          </a:xfrm>
          <a:prstGeom prst="rect">
            <a:avLst/>
          </a:prstGeom>
        </p:spPr>
      </p:pic>
      <p:pic>
        <p:nvPicPr>
          <p:cNvPr id="14" name="Picture 13" descr="A yellow and black can of energy drink&#10;&#10;Description automatically generated">
            <a:extLst>
              <a:ext uri="{FF2B5EF4-FFF2-40B4-BE49-F238E27FC236}">
                <a16:creationId xmlns:a16="http://schemas.microsoft.com/office/drawing/2014/main" id="{4B96BA3D-214D-6A5B-0C37-D34D84BBC3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97690" y="3573165"/>
            <a:ext cx="722377" cy="1828804"/>
          </a:xfrm>
          <a:prstGeom prst="rect">
            <a:avLst/>
          </a:prstGeom>
        </p:spPr>
      </p:pic>
      <p:pic>
        <p:nvPicPr>
          <p:cNvPr id="16" name="Picture 15" descr="A yellow can with black text&#10;&#10;Description automatically generated">
            <a:extLst>
              <a:ext uri="{FF2B5EF4-FFF2-40B4-BE49-F238E27FC236}">
                <a16:creationId xmlns:a16="http://schemas.microsoft.com/office/drawing/2014/main" id="{C5D039BC-DBF9-A99C-E3CF-F8DF96F33F7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77478" y="3573165"/>
            <a:ext cx="722377" cy="1828804"/>
          </a:xfrm>
          <a:prstGeom prst="rect">
            <a:avLst/>
          </a:prstGeom>
        </p:spPr>
      </p:pic>
      <p:pic>
        <p:nvPicPr>
          <p:cNvPr id="19" name="Picture 18" descr="A yellow and black can of energy drink&#10;&#10;Description automatically generated">
            <a:extLst>
              <a:ext uri="{FF2B5EF4-FFF2-40B4-BE49-F238E27FC236}">
                <a16:creationId xmlns:a16="http://schemas.microsoft.com/office/drawing/2014/main" id="{36E4470F-FC10-E101-1031-E51B0A98B0B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57266" y="3573165"/>
            <a:ext cx="719329" cy="1828804"/>
          </a:xfrm>
          <a:prstGeom prst="rect">
            <a:avLst/>
          </a:prstGeom>
        </p:spPr>
      </p:pic>
      <p:pic>
        <p:nvPicPr>
          <p:cNvPr id="6" name="Picture 5" descr="A bar code with numbers&#10;&#10;Description automatically generated">
            <a:extLst>
              <a:ext uri="{FF2B5EF4-FFF2-40B4-BE49-F238E27FC236}">
                <a16:creationId xmlns:a16="http://schemas.microsoft.com/office/drawing/2014/main" id="{AA449A1F-B30B-0604-D486-AFAC37F0104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09161" y="4855080"/>
            <a:ext cx="1379223" cy="457201"/>
          </a:xfrm>
          <a:prstGeom prst="rect">
            <a:avLst/>
          </a:prstGeom>
        </p:spPr>
      </p:pic>
      <p:pic>
        <p:nvPicPr>
          <p:cNvPr id="12" name="Picture 11" descr="A bar code with numbers&#10;&#10;Description automatically generated">
            <a:extLst>
              <a:ext uri="{FF2B5EF4-FFF2-40B4-BE49-F238E27FC236}">
                <a16:creationId xmlns:a16="http://schemas.microsoft.com/office/drawing/2014/main" id="{2BA99F85-D03E-BC44-BC33-22B019D104B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176256" y="4855080"/>
            <a:ext cx="1379223" cy="457201"/>
          </a:xfrm>
          <a:prstGeom prst="rect">
            <a:avLst/>
          </a:prstGeom>
        </p:spPr>
      </p:pic>
      <p:pic>
        <p:nvPicPr>
          <p:cNvPr id="15" name="Picture 14" descr="A bar code with numbers&#10;&#10;Description automatically generated">
            <a:extLst>
              <a:ext uri="{FF2B5EF4-FFF2-40B4-BE49-F238E27FC236}">
                <a16:creationId xmlns:a16="http://schemas.microsoft.com/office/drawing/2014/main" id="{E88FB4DE-6DA0-C64B-4C5B-F6FBF9C4757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84643" y="4855080"/>
            <a:ext cx="1379223" cy="457201"/>
          </a:xfrm>
          <a:prstGeom prst="rect">
            <a:avLst/>
          </a:prstGeom>
        </p:spPr>
      </p:pic>
      <p:pic>
        <p:nvPicPr>
          <p:cNvPr id="20" name="Picture 19" descr="A bar code with numbers&#10;&#10;Description automatically generated">
            <a:extLst>
              <a:ext uri="{FF2B5EF4-FFF2-40B4-BE49-F238E27FC236}">
                <a16:creationId xmlns:a16="http://schemas.microsoft.com/office/drawing/2014/main" id="{0F787403-4103-CC80-9E65-F09C73A21DA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18128" y="6812025"/>
            <a:ext cx="1379223" cy="4572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6AC722-B1CC-BAB1-1F5A-0EC2CAC50166}"/>
              </a:ext>
            </a:extLst>
          </p:cNvPr>
          <p:cNvSpPr/>
          <p:nvPr/>
        </p:nvSpPr>
        <p:spPr>
          <a:xfrm>
            <a:off x="914401" y="457200"/>
            <a:ext cx="7163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Performance Energy 16oz Cans (12pk)</a:t>
            </a:r>
          </a:p>
        </p:txBody>
      </p:sp>
    </p:spTree>
    <p:extLst>
      <p:ext uri="{BB962C8B-B14F-4D97-AF65-F5344CB8AC3E}">
        <p14:creationId xmlns:p14="http://schemas.microsoft.com/office/powerpoint/2010/main" val="626020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79DE7ADD-0739-BB37-6201-F328493772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358429"/>
              </p:ext>
            </p:extLst>
          </p:nvPr>
        </p:nvGraphicFramePr>
        <p:xfrm>
          <a:off x="640080" y="1568553"/>
          <a:ext cx="87782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51361036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454744799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Frozen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Bombsicle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Watermelon Ice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Popsicle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2003  4424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2003  4418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2003  5285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8-42595-11304-4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8-42595-11756-1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8-42595-13144-4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295CFBA-B60A-F534-4679-8F02CDABB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821" y="1568552"/>
            <a:ext cx="1371600" cy="1645920"/>
          </a:xfrm>
          <a:prstGeom prst="rect">
            <a:avLst/>
          </a:prstGeom>
        </p:spPr>
      </p:pic>
      <p:pic>
        <p:nvPicPr>
          <p:cNvPr id="8" name="Picture 7" descr="Text, calendar&#10;&#10;Description automatically generated">
            <a:extLst>
              <a:ext uri="{FF2B5EF4-FFF2-40B4-BE49-F238E27FC236}">
                <a16:creationId xmlns:a16="http://schemas.microsoft.com/office/drawing/2014/main" id="{48A75104-1D24-B9B5-61EF-860C83873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169" y="1558143"/>
            <a:ext cx="1371600" cy="1645920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4ACA6109-9439-9731-CD8C-F8999E8CB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697" y="2713205"/>
            <a:ext cx="1379223" cy="457201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CEDC883-FC0E-54DA-7992-A318697E0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2547" y="4529603"/>
            <a:ext cx="1379223" cy="457201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A2BBE74-2C02-EAF2-B518-D32288B6C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0635" y="4529603"/>
            <a:ext cx="1379223" cy="457201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DF1F8B35-64CC-577F-AC01-793733419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020" y="2713205"/>
            <a:ext cx="1379223" cy="457201"/>
          </a:xfrm>
          <a:prstGeom prst="rect">
            <a:avLst/>
          </a:prstGeom>
        </p:spPr>
      </p:pic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id="{ECE2334D-ABA8-1E62-4FA7-AA0A7DE9E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285" y="3383279"/>
            <a:ext cx="1371600" cy="1645920"/>
          </a:xfrm>
          <a:prstGeom prst="rect">
            <a:avLst/>
          </a:prstGeom>
        </p:spPr>
      </p:pic>
      <p:pic>
        <p:nvPicPr>
          <p:cNvPr id="12" name="Picture 11" descr="Calendar&#10;&#10;Description automatically generated">
            <a:extLst>
              <a:ext uri="{FF2B5EF4-FFF2-40B4-BE49-F238E27FC236}">
                <a16:creationId xmlns:a16="http://schemas.microsoft.com/office/drawing/2014/main" id="{086DE6DC-1D1E-AB80-A56A-835CCB0F11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0401" y="3372868"/>
            <a:ext cx="1371600" cy="1645920"/>
          </a:xfrm>
          <a:prstGeom prst="rect">
            <a:avLst/>
          </a:prstGeom>
        </p:spPr>
      </p:pic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B46B27F1-F109-F86C-8A35-75BD8A9C8E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1984222"/>
              </p:ext>
            </p:extLst>
          </p:nvPr>
        </p:nvGraphicFramePr>
        <p:xfrm>
          <a:off x="1934162" y="3372870"/>
          <a:ext cx="621792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Skittles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Starburst Strawberry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8-42595-12783-6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8-42595-12784-3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 descr="A box of energy drinks&#10;&#10;Description automatically generated">
            <a:extLst>
              <a:ext uri="{FF2B5EF4-FFF2-40B4-BE49-F238E27FC236}">
                <a16:creationId xmlns:a16="http://schemas.microsoft.com/office/drawing/2014/main" id="{87795E37-5037-EB7F-3841-51A0015283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4244" y="1568550"/>
            <a:ext cx="1371603" cy="1645923"/>
          </a:xfrm>
          <a:prstGeom prst="rect">
            <a:avLst/>
          </a:prstGeom>
        </p:spPr>
      </p:pic>
      <p:graphicFrame>
        <p:nvGraphicFramePr>
          <p:cNvPr id="22" name="Content Placeholder 7">
            <a:extLst>
              <a:ext uri="{FF2B5EF4-FFF2-40B4-BE49-F238E27FC236}">
                <a16:creationId xmlns:a16="http://schemas.microsoft.com/office/drawing/2014/main" id="{782E49C0-2529-9420-8CB6-13203DD96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9954342"/>
              </p:ext>
            </p:extLst>
          </p:nvPr>
        </p:nvGraphicFramePr>
        <p:xfrm>
          <a:off x="3383280" y="5745479"/>
          <a:ext cx="3291840" cy="1645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Popsicle Variety 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8-42595-13297-7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Picture 23" descr="A yellow box with several cans&#10;&#10;Description automatically generated">
            <a:extLst>
              <a:ext uri="{FF2B5EF4-FFF2-40B4-BE49-F238E27FC236}">
                <a16:creationId xmlns:a16="http://schemas.microsoft.com/office/drawing/2014/main" id="{DC58A592-6D21-B42F-49FC-5D501791B2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7755" y="5886315"/>
            <a:ext cx="1828804" cy="137160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363E69F-E09E-9E14-E3D9-85843FECEA71}"/>
              </a:ext>
            </a:extLst>
          </p:cNvPr>
          <p:cNvSpPr/>
          <p:nvPr/>
        </p:nvSpPr>
        <p:spPr>
          <a:xfrm>
            <a:off x="1770398" y="5367314"/>
            <a:ext cx="6517618" cy="277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Performance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Energy Variety Pack 12oz Cans (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pk)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bar code with numbers&#10;&#10;Description automatically generated">
            <a:extLst>
              <a:ext uri="{FF2B5EF4-FFF2-40B4-BE49-F238E27FC236}">
                <a16:creationId xmlns:a16="http://schemas.microsoft.com/office/drawing/2014/main" id="{C79AD844-F357-EC5B-3EB5-FEDE4A0439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79742" y="2730596"/>
            <a:ext cx="1379223" cy="457201"/>
          </a:xfrm>
          <a:prstGeom prst="rect">
            <a:avLst/>
          </a:prstGeom>
        </p:spPr>
      </p:pic>
      <p:pic>
        <p:nvPicPr>
          <p:cNvPr id="29" name="Picture 28" descr="A bar code with numbers&#10;&#10;Description automatically generated">
            <a:extLst>
              <a:ext uri="{FF2B5EF4-FFF2-40B4-BE49-F238E27FC236}">
                <a16:creationId xmlns:a16="http://schemas.microsoft.com/office/drawing/2014/main" id="{48D147AF-B2F5-9FDA-2674-BA0BA78D1C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1229" y="6866830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1AE90E-937E-0456-6B34-0AE1F2EA44D5}"/>
              </a:ext>
            </a:extLst>
          </p:cNvPr>
          <p:cNvSpPr/>
          <p:nvPr/>
        </p:nvSpPr>
        <p:spPr>
          <a:xfrm>
            <a:off x="914400" y="457200"/>
            <a:ext cx="7368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Performance Energy 12oz Cans (6x4pk)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7AE620-657F-F7E5-4AAD-C7C12A22844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458200" y="230832"/>
            <a:ext cx="1371598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10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55853D4B-B342-6D07-B867-0CF934B08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9926223"/>
              </p:ext>
            </p:extLst>
          </p:nvPr>
        </p:nvGraphicFramePr>
        <p:xfrm>
          <a:off x="1600200" y="2007148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Guava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Berry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2003  4420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2003  4413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8-42595-12692-1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8-42595-11708-0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8-42595-11983-1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6875D5A7-FF52-BBCE-0180-0E0A8F18C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2658292"/>
              </p:ext>
            </p:extLst>
          </p:nvPr>
        </p:nvGraphicFramePr>
        <p:xfrm>
          <a:off x="1600200" y="4191000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Blood Orange Yuzu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Burst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Passionfruit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2003  4416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8-42595-12690-7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8-42595-12509-2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8-42595-12686-0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53FA69-CB6B-62C7-142A-66D2FE0044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8035" y="322272"/>
            <a:ext cx="1371600" cy="731519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458B6587-5FF0-7C90-9EF1-D1FAC1ADE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49" y="5486401"/>
            <a:ext cx="1379223" cy="457201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32CE1A06-76ED-9DF2-F3EC-6D7B2A85D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812" y="3289574"/>
            <a:ext cx="1379223" cy="457201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4BF01A26-8E24-62DB-8224-2232C9B0D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812" y="3289574"/>
            <a:ext cx="1379223" cy="457201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22BDFEE5-A6A9-0D92-8103-CE47111380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812" y="3289574"/>
            <a:ext cx="1379223" cy="457201"/>
          </a:xfrm>
          <a:prstGeom prst="rect">
            <a:avLst/>
          </a:prstGeom>
        </p:spPr>
      </p:pic>
      <p:pic>
        <p:nvPicPr>
          <p:cNvPr id="29" name="Picture 28" descr="Background pattern&#10;&#10;Description automatically generated">
            <a:extLst>
              <a:ext uri="{FF2B5EF4-FFF2-40B4-BE49-F238E27FC236}">
                <a16:creationId xmlns:a16="http://schemas.microsoft.com/office/drawing/2014/main" id="{35174701-FF7D-B5A6-B709-2DE1CF87F0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8855" y="5486400"/>
            <a:ext cx="1379223" cy="457201"/>
          </a:xfrm>
          <a:prstGeom prst="rect">
            <a:avLst/>
          </a:prstGeom>
        </p:spPr>
      </p:pic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C5D55683-7883-F31D-4877-CFE584755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2811" y="5486399"/>
            <a:ext cx="1379223" cy="457201"/>
          </a:xfrm>
          <a:prstGeom prst="rect">
            <a:avLst/>
          </a:prstGeom>
        </p:spPr>
      </p:pic>
      <p:pic>
        <p:nvPicPr>
          <p:cNvPr id="6" name="Picture 5" descr="A close up of a can&#10;&#10;Description automatically generated">
            <a:extLst>
              <a:ext uri="{FF2B5EF4-FFF2-40B4-BE49-F238E27FC236}">
                <a16:creationId xmlns:a16="http://schemas.microsoft.com/office/drawing/2014/main" id="{AA776812-984A-B5D5-61E7-C2DFD16033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9405" y="4190996"/>
            <a:ext cx="658369" cy="1828804"/>
          </a:xfrm>
          <a:prstGeom prst="rect">
            <a:avLst/>
          </a:prstGeom>
        </p:spPr>
      </p:pic>
      <p:pic>
        <p:nvPicPr>
          <p:cNvPr id="10" name="Picture 9" descr="A red and white can with white text&#10;&#10;Description automatically generated">
            <a:extLst>
              <a:ext uri="{FF2B5EF4-FFF2-40B4-BE49-F238E27FC236}">
                <a16:creationId xmlns:a16="http://schemas.microsoft.com/office/drawing/2014/main" id="{FD554EDC-BB52-5526-A10F-57FA0FF1A6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7763" y="2007148"/>
            <a:ext cx="655321" cy="1828804"/>
          </a:xfrm>
          <a:prstGeom prst="rect">
            <a:avLst/>
          </a:prstGeom>
        </p:spPr>
      </p:pic>
      <p:pic>
        <p:nvPicPr>
          <p:cNvPr id="14" name="Picture 13" descr="A close up of a can&#10;&#10;Description automatically generated">
            <a:extLst>
              <a:ext uri="{FF2B5EF4-FFF2-40B4-BE49-F238E27FC236}">
                <a16:creationId xmlns:a16="http://schemas.microsoft.com/office/drawing/2014/main" id="{6C51A002-7CDE-88D4-03D2-901230578B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0239" y="2007144"/>
            <a:ext cx="658369" cy="1828804"/>
          </a:xfrm>
          <a:prstGeom prst="rect">
            <a:avLst/>
          </a:prstGeom>
        </p:spPr>
      </p:pic>
      <p:pic>
        <p:nvPicPr>
          <p:cNvPr id="18" name="Picture 17" descr="A close up of a can&#10;&#10;Description automatically generated">
            <a:extLst>
              <a:ext uri="{FF2B5EF4-FFF2-40B4-BE49-F238E27FC236}">
                <a16:creationId xmlns:a16="http://schemas.microsoft.com/office/drawing/2014/main" id="{A0505EC9-771D-F59C-6949-60B80A2DE3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0675" y="2007144"/>
            <a:ext cx="658369" cy="1828804"/>
          </a:xfrm>
          <a:prstGeom prst="rect">
            <a:avLst/>
          </a:prstGeom>
        </p:spPr>
      </p:pic>
      <p:pic>
        <p:nvPicPr>
          <p:cNvPr id="22" name="Picture 21" descr="A close up of a can&#10;&#10;Description automatically generated">
            <a:extLst>
              <a:ext uri="{FF2B5EF4-FFF2-40B4-BE49-F238E27FC236}">
                <a16:creationId xmlns:a16="http://schemas.microsoft.com/office/drawing/2014/main" id="{B36ACCCE-F4D4-75BA-F1A1-9C450D5A31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4715" y="4190996"/>
            <a:ext cx="658369" cy="1828804"/>
          </a:xfrm>
          <a:prstGeom prst="rect">
            <a:avLst/>
          </a:prstGeom>
        </p:spPr>
      </p:pic>
      <p:pic>
        <p:nvPicPr>
          <p:cNvPr id="26" name="Picture 25" descr="A close up of a can&#10;&#10;Description automatically generated">
            <a:extLst>
              <a:ext uri="{FF2B5EF4-FFF2-40B4-BE49-F238E27FC236}">
                <a16:creationId xmlns:a16="http://schemas.microsoft.com/office/drawing/2014/main" id="{BCDFC1A5-10F3-DB38-ABCA-6A1BED6AB5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8671" y="4190996"/>
            <a:ext cx="658369" cy="1828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669977-2D60-A418-87E7-73E087F19670}"/>
              </a:ext>
            </a:extLst>
          </p:cNvPr>
          <p:cNvSpPr/>
          <p:nvPr/>
        </p:nvSpPr>
        <p:spPr>
          <a:xfrm>
            <a:off x="914400" y="457200"/>
            <a:ext cx="6030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Smart Energy 12oz Cans (12pk)</a:t>
            </a:r>
          </a:p>
        </p:txBody>
      </p:sp>
    </p:spTree>
    <p:extLst>
      <p:ext uri="{BB962C8B-B14F-4D97-AF65-F5344CB8AC3E}">
        <p14:creationId xmlns:p14="http://schemas.microsoft.com/office/powerpoint/2010/main" val="10473159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5F2CA81-2C73-C14D-2B9B-238C9BC904C9}"/>
              </a:ext>
            </a:extLst>
          </p:cNvPr>
          <p:cNvSpPr/>
          <p:nvPr/>
        </p:nvSpPr>
        <p:spPr>
          <a:xfrm>
            <a:off x="2230171" y="4405339"/>
            <a:ext cx="5598071" cy="277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Smart Energy Variety Pack 12oz Cans (</a:t>
            </a:r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en-US" sz="1600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pk)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Content Placeholder 7">
            <a:extLst>
              <a:ext uri="{FF2B5EF4-FFF2-40B4-BE49-F238E27FC236}">
                <a16:creationId xmlns:a16="http://schemas.microsoft.com/office/drawing/2014/main" id="{8F687005-3AE7-B9C4-7A37-2032BC53B0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576601"/>
              </p:ext>
            </p:extLst>
          </p:nvPr>
        </p:nvGraphicFramePr>
        <p:xfrm>
          <a:off x="1920240" y="2071763"/>
          <a:ext cx="621792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Guava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Berry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2003  5275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8-42595-12845-1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8-42595-11984-8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552378C4-D7B2-9C83-CC9D-DD12A2F59C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255494"/>
              </p:ext>
            </p:extLst>
          </p:nvPr>
        </p:nvGraphicFramePr>
        <p:xfrm>
          <a:off x="3383280" y="4831080"/>
          <a:ext cx="32918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Variety Pack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8-42595-13139-0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Picture 21" descr="A box of energy drinks&#10;&#10;Description automatically generated">
            <a:extLst>
              <a:ext uri="{FF2B5EF4-FFF2-40B4-BE49-F238E27FC236}">
                <a16:creationId xmlns:a16="http://schemas.microsoft.com/office/drawing/2014/main" id="{36D6559D-7606-126B-4F57-8450F52E3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1" y="2063374"/>
            <a:ext cx="1441707" cy="1645923"/>
          </a:xfrm>
          <a:prstGeom prst="rect">
            <a:avLst/>
          </a:prstGeom>
        </p:spPr>
      </p:pic>
      <p:pic>
        <p:nvPicPr>
          <p:cNvPr id="24" name="Picture 23" descr="A box of energy drinks&#10;&#10;Description automatically generated">
            <a:extLst>
              <a:ext uri="{FF2B5EF4-FFF2-40B4-BE49-F238E27FC236}">
                <a16:creationId xmlns:a16="http://schemas.microsoft.com/office/drawing/2014/main" id="{11223E4E-8B95-0435-CF1A-FC8D99DBA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825" y="2080151"/>
            <a:ext cx="1441707" cy="1645923"/>
          </a:xfrm>
          <a:prstGeom prst="rect">
            <a:avLst/>
          </a:prstGeom>
        </p:spPr>
      </p:pic>
      <p:pic>
        <p:nvPicPr>
          <p:cNvPr id="26" name="Picture 25" descr="A box of energy drinks&#10;&#10;Description automatically generated">
            <a:extLst>
              <a:ext uri="{FF2B5EF4-FFF2-40B4-BE49-F238E27FC236}">
                <a16:creationId xmlns:a16="http://schemas.microsoft.com/office/drawing/2014/main" id="{7D938E82-C76C-DB29-0B87-D6F671603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0" y="4968239"/>
            <a:ext cx="1828804" cy="1371603"/>
          </a:xfrm>
          <a:prstGeom prst="rect">
            <a:avLst/>
          </a:prstGeom>
        </p:spPr>
      </p:pic>
      <p:pic>
        <p:nvPicPr>
          <p:cNvPr id="29" name="Picture 28" descr="A bar code with numbers&#10;&#10;Description automatically generated">
            <a:extLst>
              <a:ext uri="{FF2B5EF4-FFF2-40B4-BE49-F238E27FC236}">
                <a16:creationId xmlns:a16="http://schemas.microsoft.com/office/drawing/2014/main" id="{13E3C4CC-B097-4172-95CB-25ACBFFC5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861" y="3109011"/>
            <a:ext cx="1379223" cy="457201"/>
          </a:xfrm>
          <a:prstGeom prst="rect">
            <a:avLst/>
          </a:prstGeom>
        </p:spPr>
      </p:pic>
      <p:pic>
        <p:nvPicPr>
          <p:cNvPr id="31" name="Picture 30" descr="A bar code with numbers&#10;&#10;Description automatically generated">
            <a:extLst>
              <a:ext uri="{FF2B5EF4-FFF2-40B4-BE49-F238E27FC236}">
                <a16:creationId xmlns:a16="http://schemas.microsoft.com/office/drawing/2014/main" id="{ACEFD969-050F-183C-1BAD-EE229A44E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7905" y="3113410"/>
            <a:ext cx="1379223" cy="457201"/>
          </a:xfrm>
          <a:prstGeom prst="rect">
            <a:avLst/>
          </a:prstGeom>
        </p:spPr>
      </p:pic>
      <p:pic>
        <p:nvPicPr>
          <p:cNvPr id="33" name="Picture 32" descr="A bar code with numbers&#10;&#10;Description automatically generated">
            <a:extLst>
              <a:ext uri="{FF2B5EF4-FFF2-40B4-BE49-F238E27FC236}">
                <a16:creationId xmlns:a16="http://schemas.microsoft.com/office/drawing/2014/main" id="{837DAA35-990B-F926-89D9-71BFC095C7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481" y="5855473"/>
            <a:ext cx="1379223" cy="4572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C69E3D-D00D-D5A5-7694-6DDDFAC0ED1D}"/>
              </a:ext>
            </a:extLst>
          </p:cNvPr>
          <p:cNvSpPr/>
          <p:nvPr/>
        </p:nvSpPr>
        <p:spPr>
          <a:xfrm>
            <a:off x="914400" y="457200"/>
            <a:ext cx="6235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Smart Energy 12oz Cans (6x4pk)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FE205-901A-0071-0FFE-086AF1B99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12480" y="322272"/>
            <a:ext cx="1371600" cy="7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79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55853D4B-B342-6D07-B867-0CF934B08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093902"/>
              </p:ext>
            </p:extLst>
          </p:nvPr>
        </p:nvGraphicFramePr>
        <p:xfrm>
          <a:off x="457200" y="2007148"/>
          <a:ext cx="9144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405540685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47314343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802651419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69572797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Arctic Snow Cone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 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Cream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Freedom Ice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2003  4443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8-42595-10661-9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8-42595-12165-0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8-42595-12702-7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8-42595-12763-8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6875D5A7-FF52-BBCE-0180-0E0A8F18C4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3400"/>
              </p:ext>
            </p:extLst>
          </p:nvPr>
        </p:nvGraphicFramePr>
        <p:xfrm>
          <a:off x="2743200" y="4267200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Powerbomb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Ultimate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Ruthless Raspberry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2003  5278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8-42595-12959-5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8-42595-12960-1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053FA69-CB6B-62C7-142A-66D2FE0044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2480" y="320748"/>
            <a:ext cx="1371600" cy="734567"/>
          </a:xfrm>
          <a:prstGeom prst="rect">
            <a:avLst/>
          </a:prstGeom>
          <a:noFill/>
        </p:spPr>
      </p:pic>
      <p:pic>
        <p:nvPicPr>
          <p:cNvPr id="8" name="Picture 7" descr="A black and blue can with white text&#10;&#10;Description automatically generated">
            <a:extLst>
              <a:ext uri="{FF2B5EF4-FFF2-40B4-BE49-F238E27FC236}">
                <a16:creationId xmlns:a16="http://schemas.microsoft.com/office/drawing/2014/main" id="{77D81492-2985-EAC8-C061-5100C4E6C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1" y="2007148"/>
            <a:ext cx="719329" cy="1828804"/>
          </a:xfrm>
          <a:prstGeom prst="rect">
            <a:avLst/>
          </a:prstGeom>
        </p:spPr>
      </p:pic>
      <p:pic>
        <p:nvPicPr>
          <p:cNvPr id="18" name="Picture 17" descr="A close-up of a black and red can&#10;&#10;Description automatically generated">
            <a:extLst>
              <a:ext uri="{FF2B5EF4-FFF2-40B4-BE49-F238E27FC236}">
                <a16:creationId xmlns:a16="http://schemas.microsoft.com/office/drawing/2014/main" id="{F643C6CB-FFAD-6EC0-50A4-6C95C2A67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0637" y="2007144"/>
            <a:ext cx="719329" cy="1828804"/>
          </a:xfrm>
          <a:prstGeom prst="rect">
            <a:avLst/>
          </a:prstGeom>
        </p:spPr>
      </p:pic>
      <p:pic>
        <p:nvPicPr>
          <p:cNvPr id="21" name="Picture 20" descr="A close-up of a black and orange energy drink&#10;&#10;Description automatically generated">
            <a:extLst>
              <a:ext uri="{FF2B5EF4-FFF2-40B4-BE49-F238E27FC236}">
                <a16:creationId xmlns:a16="http://schemas.microsoft.com/office/drawing/2014/main" id="{B27A1570-F5EC-C48A-92AF-73E8B5B3B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256" y="2007144"/>
            <a:ext cx="719329" cy="1828804"/>
          </a:xfrm>
          <a:prstGeom prst="rect">
            <a:avLst/>
          </a:prstGeom>
        </p:spPr>
      </p:pic>
      <p:pic>
        <p:nvPicPr>
          <p:cNvPr id="23" name="Picture 22" descr="A close-up of a can of energy drink&#10;&#10;Description automatically generated">
            <a:extLst>
              <a:ext uri="{FF2B5EF4-FFF2-40B4-BE49-F238E27FC236}">
                <a16:creationId xmlns:a16="http://schemas.microsoft.com/office/drawing/2014/main" id="{3AE0C998-0968-7563-D505-C2F4CD05D6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875" y="2007144"/>
            <a:ext cx="719329" cy="1828804"/>
          </a:xfrm>
          <a:prstGeom prst="rect">
            <a:avLst/>
          </a:prstGeom>
        </p:spPr>
      </p:pic>
      <p:pic>
        <p:nvPicPr>
          <p:cNvPr id="25" name="Picture 24" descr="A black and white can with a black label&#10;&#10;Description automatically generated">
            <a:extLst>
              <a:ext uri="{FF2B5EF4-FFF2-40B4-BE49-F238E27FC236}">
                <a16:creationId xmlns:a16="http://schemas.microsoft.com/office/drawing/2014/main" id="{E2BD3BB8-82B8-404A-C2D0-366940F357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916" y="4261880"/>
            <a:ext cx="719329" cy="1828804"/>
          </a:xfrm>
          <a:prstGeom prst="rect">
            <a:avLst/>
          </a:prstGeom>
        </p:spPr>
      </p:pic>
      <p:pic>
        <p:nvPicPr>
          <p:cNvPr id="27" name="Picture 26" descr="A black and white can with a white and gold logo&#10;&#10;Description automatically generated">
            <a:extLst>
              <a:ext uri="{FF2B5EF4-FFF2-40B4-BE49-F238E27FC236}">
                <a16:creationId xmlns:a16="http://schemas.microsoft.com/office/drawing/2014/main" id="{66E6AB5B-73D3-BDCB-1F76-DCE99AFE26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3255" y="4261880"/>
            <a:ext cx="719329" cy="1828804"/>
          </a:xfrm>
          <a:prstGeom prst="rect">
            <a:avLst/>
          </a:prstGeom>
        </p:spPr>
      </p:pic>
      <p:pic>
        <p:nvPicPr>
          <p:cNvPr id="6" name="Picture 5" descr="A bar code with numbers&#10;&#10;Description automatically generated">
            <a:extLst>
              <a:ext uri="{FF2B5EF4-FFF2-40B4-BE49-F238E27FC236}">
                <a16:creationId xmlns:a16="http://schemas.microsoft.com/office/drawing/2014/main" id="{0DAC0B94-6134-8035-B082-A09218CF11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4381" y="3252755"/>
            <a:ext cx="1379223" cy="457201"/>
          </a:xfrm>
          <a:prstGeom prst="rect">
            <a:avLst/>
          </a:prstGeom>
        </p:spPr>
      </p:pic>
      <p:pic>
        <p:nvPicPr>
          <p:cNvPr id="10" name="Picture 9" descr="A bar code with numbers&#10;&#10;Description automatically generated">
            <a:extLst>
              <a:ext uri="{FF2B5EF4-FFF2-40B4-BE49-F238E27FC236}">
                <a16:creationId xmlns:a16="http://schemas.microsoft.com/office/drawing/2014/main" id="{9EFA477E-70A7-0748-8671-83ED93E3F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4995" y="5486401"/>
            <a:ext cx="1379223" cy="457201"/>
          </a:xfrm>
          <a:prstGeom prst="rect">
            <a:avLst/>
          </a:prstGeom>
        </p:spPr>
      </p:pic>
      <p:pic>
        <p:nvPicPr>
          <p:cNvPr id="12" name="Picture 11" descr="A bar code with numbers&#10;&#10;Description automatically generated">
            <a:extLst>
              <a:ext uri="{FF2B5EF4-FFF2-40B4-BE49-F238E27FC236}">
                <a16:creationId xmlns:a16="http://schemas.microsoft.com/office/drawing/2014/main" id="{8AC6F379-7A6F-3B81-7126-5BFD423BF2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84867" y="3252754"/>
            <a:ext cx="1379223" cy="457201"/>
          </a:xfrm>
          <a:prstGeom prst="rect">
            <a:avLst/>
          </a:prstGeom>
        </p:spPr>
      </p:pic>
      <p:pic>
        <p:nvPicPr>
          <p:cNvPr id="14" name="Picture 13" descr="A bar code with numbers&#10;&#10;Description automatically generated">
            <a:extLst>
              <a:ext uri="{FF2B5EF4-FFF2-40B4-BE49-F238E27FC236}">
                <a16:creationId xmlns:a16="http://schemas.microsoft.com/office/drawing/2014/main" id="{E3AA50B0-731F-FE78-3805-2A2B3702DF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9629" y="3252753"/>
            <a:ext cx="1379223" cy="457201"/>
          </a:xfrm>
          <a:prstGeom prst="rect">
            <a:avLst/>
          </a:prstGeom>
        </p:spPr>
      </p:pic>
      <p:pic>
        <p:nvPicPr>
          <p:cNvPr id="16" name="Picture 15" descr="A bar code with numbers&#10;&#10;Description automatically generated">
            <a:extLst>
              <a:ext uri="{FF2B5EF4-FFF2-40B4-BE49-F238E27FC236}">
                <a16:creationId xmlns:a16="http://schemas.microsoft.com/office/drawing/2014/main" id="{872DA651-E073-F24D-D38F-E1A828A43E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6989" y="3252753"/>
            <a:ext cx="1379223" cy="457201"/>
          </a:xfrm>
          <a:prstGeom prst="rect">
            <a:avLst/>
          </a:prstGeom>
        </p:spPr>
      </p:pic>
      <p:pic>
        <p:nvPicPr>
          <p:cNvPr id="19" name="Picture 18" descr="A bar code with numbers&#10;&#10;Description automatically generated">
            <a:extLst>
              <a:ext uri="{FF2B5EF4-FFF2-40B4-BE49-F238E27FC236}">
                <a16:creationId xmlns:a16="http://schemas.microsoft.com/office/drawing/2014/main" id="{2CC61E07-B5D9-A8AC-82A2-0424AE7376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1621" y="5491656"/>
            <a:ext cx="1379223" cy="4572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6AD446-6F9E-0821-B22C-6E72E19563BF}"/>
              </a:ext>
            </a:extLst>
          </p:cNvPr>
          <p:cNvSpPr/>
          <p:nvPr/>
        </p:nvSpPr>
        <p:spPr>
          <a:xfrm>
            <a:off x="914401" y="457200"/>
            <a:ext cx="6454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C4 Ultimate Energy 16oz Cans (12pk)</a:t>
            </a:r>
          </a:p>
        </p:txBody>
      </p:sp>
    </p:spTree>
    <p:extLst>
      <p:ext uri="{BB962C8B-B14F-4D97-AF65-F5344CB8AC3E}">
        <p14:creationId xmlns:p14="http://schemas.microsoft.com/office/powerpoint/2010/main" val="4002824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36507915"/>
              </p:ext>
            </p:extLst>
          </p:nvPr>
        </p:nvGraphicFramePr>
        <p:xfrm>
          <a:off x="2364740" y="4186646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Blue Raspberry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2003  1731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2002  9372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2529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8-10014-53034-5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8-10014-53017-8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235" y="5462319"/>
            <a:ext cx="1379223" cy="45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5B12E-CC52-649F-CE6B-340D9ACBA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06" y="5462319"/>
            <a:ext cx="1379223" cy="45720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38F95A3-E438-4B7B-7FA4-D44EF2E1C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857" y="4191000"/>
            <a:ext cx="762000" cy="1828800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:a16="http://schemas.microsoft.com/office/drawing/2014/main" id="{B92E08C8-8737-4F71-2395-56BF9436C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6591" y="4191000"/>
            <a:ext cx="762000" cy="1828800"/>
          </a:xfrm>
          <a:prstGeom prst="rect">
            <a:avLst/>
          </a:prstGeom>
        </p:spPr>
      </p:pic>
      <p:graphicFrame>
        <p:nvGraphicFramePr>
          <p:cNvPr id="3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946618"/>
              </p:ext>
            </p:extLst>
          </p:nvPr>
        </p:nvGraphicFramePr>
        <p:xfrm>
          <a:off x="2364740" y="2041671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Swirl Pop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2003  3888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2003  4301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8-10014-53063-5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8-10014-53038-3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6B97BBC7-2779-6748-D667-66FE0CA49B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64646" y="3341783"/>
            <a:ext cx="1379223" cy="457201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F320728A-593C-7174-90BB-BD77CA287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134" y="2041671"/>
            <a:ext cx="762000" cy="1828800"/>
          </a:xfrm>
          <a:prstGeom prst="rect">
            <a:avLst/>
          </a:prstGeom>
        </p:spPr>
      </p:pic>
      <p:pic>
        <p:nvPicPr>
          <p:cNvPr id="28" name="Picture 27" descr="A can of beer&#10;&#10;Description automatically generated with low confidence">
            <a:extLst>
              <a:ext uri="{FF2B5EF4-FFF2-40B4-BE49-F238E27FC236}">
                <a16:creationId xmlns:a16="http://schemas.microsoft.com/office/drawing/2014/main" id="{A0E4D8BD-4218-1478-9523-D72EA5AD7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8577" y="2041671"/>
            <a:ext cx="762000" cy="1828800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043126B-C975-7410-D33B-EF671B878B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3776" y="3341782"/>
            <a:ext cx="1379223" cy="457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BDE278-7B72-08CC-5582-A79A72509695}"/>
              </a:ext>
            </a:extLst>
          </p:cNvPr>
          <p:cNvSpPr/>
          <p:nvPr/>
        </p:nvSpPr>
        <p:spPr>
          <a:xfrm>
            <a:off x="914401" y="457200"/>
            <a:ext cx="4362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Shoc</a:t>
            </a: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16oz Cans (12pk)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90B34478-016A-1DA2-508D-D379F16132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7600" y="301012"/>
            <a:ext cx="2286000" cy="77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886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80D400EA-4C8C-3149-6B8C-BBC010C9C9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189087"/>
              </p:ext>
            </p:extLst>
          </p:nvPr>
        </p:nvGraphicFramePr>
        <p:xfrm>
          <a:off x="1600200" y="3528995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Paradise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2003  3658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2003  5172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2003  4299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8-10014-53049-9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8-10014-53071-0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8-10014-53031-4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1C39F697-4D28-429D-B26A-3673E0A08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537" y="6769227"/>
            <a:ext cx="1379223" cy="457201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C4C82199-C4D9-4CDA-97DA-753F432A1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097" y="4800600"/>
            <a:ext cx="1379223" cy="457201"/>
          </a:xfrm>
          <a:prstGeom prst="rect">
            <a:avLst/>
          </a:prstGeom>
        </p:spPr>
      </p:pic>
      <p:pic>
        <p:nvPicPr>
          <p:cNvPr id="17" name="Picture 16" descr="A picture containing text, sauce&#10;&#10;Description automatically generated">
            <a:extLst>
              <a:ext uri="{FF2B5EF4-FFF2-40B4-BE49-F238E27FC236}">
                <a16:creationId xmlns:a16="http://schemas.microsoft.com/office/drawing/2014/main" id="{C613E2B4-A859-F180-DB6F-E3691D86D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455" y="5486400"/>
            <a:ext cx="670560" cy="182880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A099CB8C-4284-EA87-C53C-D5AA18E3C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986" y="3534137"/>
            <a:ext cx="670560" cy="1828800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0155FB8A-6884-BE0F-3B9E-4AC00EF02D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7403" y="5486400"/>
            <a:ext cx="670560" cy="1828800"/>
          </a:xfrm>
          <a:prstGeom prst="rect">
            <a:avLst/>
          </a:prstGeom>
        </p:spPr>
      </p:pic>
      <p:pic>
        <p:nvPicPr>
          <p:cNvPr id="28" name="Picture 27" descr="Logo&#10;&#10;Description automatically generated with medium confidence">
            <a:extLst>
              <a:ext uri="{FF2B5EF4-FFF2-40B4-BE49-F238E27FC236}">
                <a16:creationId xmlns:a16="http://schemas.microsoft.com/office/drawing/2014/main" id="{E0696DB5-729E-3FBD-32A9-1578D59D6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333" y="3528995"/>
            <a:ext cx="670560" cy="1828800"/>
          </a:xfrm>
          <a:prstGeom prst="rect">
            <a:avLst/>
          </a:prstGeom>
        </p:spPr>
      </p:pic>
      <p:pic>
        <p:nvPicPr>
          <p:cNvPr id="32" name="Picture 31" descr="A red and white can of soda&#10;&#10;Description automatically generated with medium confidence">
            <a:extLst>
              <a:ext uri="{FF2B5EF4-FFF2-40B4-BE49-F238E27FC236}">
                <a16:creationId xmlns:a16="http://schemas.microsoft.com/office/drawing/2014/main" id="{19CC40D9-BB4C-3D09-30FB-7309B9103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8333" y="5486400"/>
            <a:ext cx="670560" cy="1828800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1A42D4D-B859-2710-43F5-A2685CB1CD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5098" y="6763005"/>
            <a:ext cx="1379223" cy="457201"/>
          </a:xfrm>
          <a:prstGeom prst="rect">
            <a:avLst/>
          </a:prstGeom>
        </p:spPr>
      </p:pic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7232F0-37B6-157D-06E0-DA38659684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0462" y="4800601"/>
            <a:ext cx="1379223" cy="457201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55853D4B-B342-6D07-B867-0CF934B08C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657046"/>
              </p:ext>
            </p:extLst>
          </p:nvPr>
        </p:nvGraphicFramePr>
        <p:xfrm>
          <a:off x="1600200" y="1600203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Rocket Pop</a:t>
                      </a:r>
                      <a:endParaRPr lang="en-US" sz="110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Ice Pop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Island Guava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2003  4298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2003  5171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2003  3660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8-10014-53068-0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8-10014-53073-4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8-10014-53047-5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340F664-2FA8-42E4-8FFA-6A5EF3FE33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37002" y="2869194"/>
            <a:ext cx="1379223" cy="457201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D99DBFEA-0724-E760-6897-899A074E94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0867" y="1600203"/>
            <a:ext cx="670560" cy="1828800"/>
          </a:xfrm>
          <a:prstGeom prst="rect">
            <a:avLst/>
          </a:prstGeom>
        </p:spPr>
      </p:pic>
      <p:pic>
        <p:nvPicPr>
          <p:cNvPr id="30" name="Picture 29" descr="A can of soda&#10;&#10;Description automatically generated with low confidence">
            <a:extLst>
              <a:ext uri="{FF2B5EF4-FFF2-40B4-BE49-F238E27FC236}">
                <a16:creationId xmlns:a16="http://schemas.microsoft.com/office/drawing/2014/main" id="{4CFFCF24-3366-28D9-B32B-253F77557F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71455" y="1600202"/>
            <a:ext cx="670560" cy="1828800"/>
          </a:xfrm>
          <a:prstGeom prst="rect">
            <a:avLst/>
          </a:prstGeom>
        </p:spPr>
      </p:pic>
      <p:pic>
        <p:nvPicPr>
          <p:cNvPr id="13" name="Picture 1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EFCB6FB-24EE-25E0-4D1B-1381167FB1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60124" y="2869194"/>
            <a:ext cx="1379223" cy="457201"/>
          </a:xfrm>
          <a:prstGeom prst="rect">
            <a:avLst/>
          </a:prstGeom>
        </p:spPr>
      </p:pic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14DCDA6-0AD1-4CA0-FF7E-1DA9C5D95C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0463" y="6763006"/>
            <a:ext cx="1379223" cy="457201"/>
          </a:xfrm>
          <a:prstGeom prst="rect">
            <a:avLst/>
          </a:prstGeom>
        </p:spPr>
      </p:pic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D03F548F-21CA-A1AC-C168-6A2999639C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408966"/>
              </p:ext>
            </p:extLst>
          </p:nvPr>
        </p:nvGraphicFramePr>
        <p:xfrm>
          <a:off x="1600200" y="5486400"/>
          <a:ext cx="6858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Star 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2003  4300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2003  3657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2003  4297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8-10014-53054-3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8-10014-53048-2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8-10014-53067-3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Picture 19" descr="A red can with white text&#10;&#10;Description automatically generated">
            <a:extLst>
              <a:ext uri="{FF2B5EF4-FFF2-40B4-BE49-F238E27FC236}">
                <a16:creationId xmlns:a16="http://schemas.microsoft.com/office/drawing/2014/main" id="{F33FA6A9-0A67-9148-A8B5-9DEB294FC5E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67404" y="1600200"/>
            <a:ext cx="670561" cy="1828804"/>
          </a:xfrm>
          <a:prstGeom prst="rect">
            <a:avLst/>
          </a:prstGeom>
        </p:spPr>
      </p:pic>
      <p:pic>
        <p:nvPicPr>
          <p:cNvPr id="23" name="Picture 22" descr="A can of soda with a number on it&#10;&#10;Description automatically generated">
            <a:extLst>
              <a:ext uri="{FF2B5EF4-FFF2-40B4-BE49-F238E27FC236}">
                <a16:creationId xmlns:a16="http://schemas.microsoft.com/office/drawing/2014/main" id="{1DF0D167-86BA-2AFC-6156-74021290258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0870" y="3523853"/>
            <a:ext cx="670561" cy="1828804"/>
          </a:xfrm>
          <a:prstGeom prst="rect">
            <a:avLst/>
          </a:prstGeom>
        </p:spPr>
      </p:pic>
      <p:pic>
        <p:nvPicPr>
          <p:cNvPr id="27" name="Picture 26" descr="A bar code with numbers&#10;&#10;Description automatically generated">
            <a:extLst>
              <a:ext uri="{FF2B5EF4-FFF2-40B4-BE49-F238E27FC236}">
                <a16:creationId xmlns:a16="http://schemas.microsoft.com/office/drawing/2014/main" id="{A7C55046-5ABF-D0AC-3C8D-502AF0EA2A8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53536" y="2869194"/>
            <a:ext cx="1379223" cy="457201"/>
          </a:xfrm>
          <a:prstGeom prst="rect">
            <a:avLst/>
          </a:prstGeom>
        </p:spPr>
      </p:pic>
      <p:pic>
        <p:nvPicPr>
          <p:cNvPr id="31" name="Picture 30" descr="A bar code with numbers&#10;&#10;Description automatically generated">
            <a:extLst>
              <a:ext uri="{FF2B5EF4-FFF2-40B4-BE49-F238E27FC236}">
                <a16:creationId xmlns:a16="http://schemas.microsoft.com/office/drawing/2014/main" id="{AF40DBEC-C234-9FA0-DE1F-E1FE7A148B4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53535" y="4800600"/>
            <a:ext cx="1379223" cy="457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D3D616-D450-EB4B-178C-F55B7E88BB1C}"/>
              </a:ext>
            </a:extLst>
          </p:cNvPr>
          <p:cNvSpPr/>
          <p:nvPr/>
        </p:nvSpPr>
        <p:spPr>
          <a:xfrm>
            <a:off x="914401" y="457200"/>
            <a:ext cx="64464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400" dirty="0" err="1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Shoc</a:t>
            </a: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Accelerator 12oz Cans (12pk)</a:t>
            </a: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41CECCAD-FEEF-BAEC-0519-9EF0CA9554F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24800" y="334527"/>
            <a:ext cx="1828800" cy="70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51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100814"/>
              </p:ext>
            </p:extLst>
          </p:nvPr>
        </p:nvGraphicFramePr>
        <p:xfrm>
          <a:off x="2057400" y="198120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Root Beer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0852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0-78000-05216-9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0-78000-05316-6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7594745"/>
              </p:ext>
            </p:extLst>
          </p:nvPr>
        </p:nvGraphicFramePr>
        <p:xfrm>
          <a:off x="2057400" y="3688080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A&amp;W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Cream Soda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A&amp;W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Cream Soda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0-78000-05416-3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0-78000-05512-2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59" y="2339261"/>
            <a:ext cx="1554479" cy="746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30" y="2339262"/>
            <a:ext cx="1554479" cy="746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59" y="4046525"/>
            <a:ext cx="1554479" cy="7461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30" y="4046526"/>
            <a:ext cx="1554479" cy="746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0" y="4629687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99" y="2937661"/>
            <a:ext cx="1379223" cy="457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17" y="2937661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17" y="4629687"/>
            <a:ext cx="1379223" cy="4572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4401" y="457200"/>
            <a:ext cx="429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graphicFrame>
        <p:nvGraphicFramePr>
          <p:cNvPr id="31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1702205"/>
              </p:ext>
            </p:extLst>
          </p:nvPr>
        </p:nvGraphicFramePr>
        <p:xfrm>
          <a:off x="569429" y="5349240"/>
          <a:ext cx="89154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RC 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Rite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1000  0179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0-78000-04116-3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0-78000-04416-4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0-78000-06316-5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156FF3E3-9D6A-4B11-8F79-9105F671B2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928" y="6139774"/>
            <a:ext cx="1379223" cy="4572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36307F3-1C36-432F-9275-3E87FD68B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40" y="5628272"/>
            <a:ext cx="1554480" cy="746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BEBBB49-1614-4460-AB99-0AEF512F29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58" y="6139774"/>
            <a:ext cx="1379223" cy="4572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FC9580-1652-4B3D-8C78-33DC92CBA8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9" y="5618932"/>
            <a:ext cx="1554479" cy="7461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7555289-D129-4126-BED9-753FE3C06E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93" y="6135236"/>
            <a:ext cx="1379223" cy="4572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DA55337-246D-4A53-861D-5EEAE7D464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48" y="5627415"/>
            <a:ext cx="1554479" cy="746150"/>
          </a:xfrm>
          <a:prstGeom prst="rect">
            <a:avLst/>
          </a:prstGeom>
        </p:spPr>
      </p:pic>
      <p:pic>
        <p:nvPicPr>
          <p:cNvPr id="3" name="Picture 2" descr="A logo for a beverage company&#10;&#10;Description automatically generated">
            <a:extLst>
              <a:ext uri="{FF2B5EF4-FFF2-40B4-BE49-F238E27FC236}">
                <a16:creationId xmlns:a16="http://schemas.microsoft.com/office/drawing/2014/main" id="{AA5205E1-A24E-439D-0C12-722B45DCBF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0" y="228600"/>
            <a:ext cx="116129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42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344144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17" y="3344143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80" y="3344142"/>
            <a:ext cx="1379223" cy="457201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58BF5D24-352F-E580-F5F9-EE0B680C73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456761"/>
              </p:ext>
            </p:extLst>
          </p:nvPr>
        </p:nvGraphicFramePr>
        <p:xfrm>
          <a:off x="975360" y="2048709"/>
          <a:ext cx="80975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Guava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Frostberry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1012  0848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1012  0844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1012  0846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8-42885-09821-1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8-42885-09871-6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8-42885-09715-3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4711EEA7-6140-9B04-3B3D-6083943BE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585" y="2055445"/>
            <a:ext cx="762000" cy="1828800"/>
          </a:xfrm>
          <a:prstGeom prst="rect">
            <a:avLst/>
          </a:prstGeom>
        </p:spPr>
      </p:pic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5C8C2DA6-BB70-4FB3-BFBF-63452E55A8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7960" y="2048709"/>
            <a:ext cx="762000" cy="1828800"/>
          </a:xfrm>
          <a:prstGeom prst="rect">
            <a:avLst/>
          </a:prstGeom>
        </p:spPr>
      </p:pic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1DB75E0B-C89E-0F55-0DAD-41ECD548BB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9700233"/>
              </p:ext>
            </p:extLst>
          </p:nvPr>
        </p:nvGraphicFramePr>
        <p:xfrm>
          <a:off x="2364740" y="4106144"/>
          <a:ext cx="53289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Fuji 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1012  0842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1012  0841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8-42885-09726-9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8-42885-00007-8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80" y="5401545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AEB5C-BC77-49F0-D472-9C6A533D65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74" y="5401544"/>
            <a:ext cx="1379223" cy="457201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CEB0A7B2-9134-526C-26DE-3885B6E31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965" y="4097453"/>
            <a:ext cx="762000" cy="1828800"/>
          </a:xfrm>
          <a:prstGeom prst="rect">
            <a:avLst/>
          </a:prstGeom>
        </p:spPr>
      </p:pic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4F8D1A82-0E56-A782-BA92-6B846D4D16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56877" y="4114800"/>
            <a:ext cx="762000" cy="1828800"/>
          </a:xfrm>
          <a:prstGeom prst="rect">
            <a:avLst/>
          </a:prstGeom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A2D7F0E0-12B3-3BEF-2AFA-DD3644F511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7497" y="2057400"/>
            <a:ext cx="7620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C62E81-CDD9-9774-BFD8-DBA7AFF78C45}"/>
              </a:ext>
            </a:extLst>
          </p:cNvPr>
          <p:cNvSpPr/>
          <p:nvPr/>
        </p:nvSpPr>
        <p:spPr>
          <a:xfrm>
            <a:off x="914401" y="457200"/>
            <a:ext cx="45837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XYience 16oz Cans (12pk)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AE5788D2-9DB9-F15D-1295-81885A166C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97903" y="230831"/>
            <a:ext cx="90221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7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ontent Placeholder 7">
            <a:extLst>
              <a:ext uri="{FF2B5EF4-FFF2-40B4-BE49-F238E27FC236}">
                <a16:creationId xmlns:a16="http://schemas.microsoft.com/office/drawing/2014/main" id="{AC40F24C-6254-8113-A226-E6A384757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514519"/>
              </p:ext>
            </p:extLst>
          </p:nvPr>
        </p:nvGraphicFramePr>
        <p:xfrm>
          <a:off x="457200" y="2060422"/>
          <a:ext cx="9144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Black Cherry Kiwi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1014  6508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1014  6510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1014  6509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1014  6511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0-78000-02376-3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0-78000-02868-3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ADE62B6-D8B8-41DE-8B58-E7DAB6595A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73107" y="3348748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057C22-FFA3-403C-B977-C64C6FFC02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97881" y="3348749"/>
            <a:ext cx="1379223" cy="4572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F18DD-D815-4FED-AC48-3D59B794F0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19766" y="3348750"/>
            <a:ext cx="1379223" cy="45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CF9834-0FF4-4D68-9838-8B4E40112D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325881" y="3348751"/>
            <a:ext cx="1379223" cy="457201"/>
          </a:xfrm>
          <a:prstGeom prst="rect">
            <a:avLst/>
          </a:prstGeom>
        </p:spPr>
      </p:pic>
      <p:pic>
        <p:nvPicPr>
          <p:cNvPr id="43" name="Picture 42" descr="A picture containing text, glass&#10;&#10;Description automatically generated">
            <a:extLst>
              <a:ext uri="{FF2B5EF4-FFF2-40B4-BE49-F238E27FC236}">
                <a16:creationId xmlns:a16="http://schemas.microsoft.com/office/drawing/2014/main" id="{29DB118B-7A92-8931-AD07-8AA2B60F1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237" y="2057054"/>
            <a:ext cx="762000" cy="1828800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24A6E7FC-2010-F77F-BB54-3CFF154D4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9414" y="2057054"/>
            <a:ext cx="762000" cy="1828800"/>
          </a:xfrm>
          <a:prstGeom prst="rect">
            <a:avLst/>
          </a:prstGeom>
        </p:spPr>
      </p:pic>
      <p:pic>
        <p:nvPicPr>
          <p:cNvPr id="51" name="Picture 50" descr="A picture containing text, glass&#10;&#10;Description automatically generated">
            <a:extLst>
              <a:ext uri="{FF2B5EF4-FFF2-40B4-BE49-F238E27FC236}">
                <a16:creationId xmlns:a16="http://schemas.microsoft.com/office/drawing/2014/main" id="{A0000666-E053-2118-21C6-24F42879B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1726" y="2063790"/>
            <a:ext cx="762000" cy="1828800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33F92146-8E7E-D6D7-67D0-1533516DE9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083" y="2063790"/>
            <a:ext cx="762000" cy="1828800"/>
          </a:xfrm>
          <a:prstGeom prst="rect">
            <a:avLst/>
          </a:prstGeom>
        </p:spPr>
      </p:pic>
      <p:graphicFrame>
        <p:nvGraphicFramePr>
          <p:cNvPr id="33" name="Content Placeholder 7">
            <a:extLst>
              <a:ext uri="{FF2B5EF4-FFF2-40B4-BE49-F238E27FC236}">
                <a16:creationId xmlns:a16="http://schemas.microsoft.com/office/drawing/2014/main" id="{5A28127E-D38E-8029-EAC5-0889A7B2BA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152292"/>
              </p:ext>
            </p:extLst>
          </p:nvPr>
        </p:nvGraphicFramePr>
        <p:xfrm>
          <a:off x="2743200" y="4191000"/>
          <a:ext cx="45720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Apple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i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1014  6512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1014  6515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0-78000-02377-0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0-78000-01346-7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7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CCDBAF3-9CD2-4146-8EC4-8DD56EB4F96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611881" y="5489423"/>
            <a:ext cx="1379223" cy="4572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B5F5BBC-D4D4-44A6-A7A5-BDCC5547C28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905765" y="5489422"/>
            <a:ext cx="1379223" cy="457201"/>
          </a:xfrm>
          <a:prstGeom prst="rect">
            <a:avLst/>
          </a:prstGeom>
        </p:spPr>
      </p:pic>
      <p:pic>
        <p:nvPicPr>
          <p:cNvPr id="55" name="Picture 54" descr="A picture containing text&#10;&#10;Description automatically generated">
            <a:extLst>
              <a:ext uri="{FF2B5EF4-FFF2-40B4-BE49-F238E27FC236}">
                <a16:creationId xmlns:a16="http://schemas.microsoft.com/office/drawing/2014/main" id="{57079634-D834-279A-2172-062DC20E4A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75668" y="4187632"/>
            <a:ext cx="762000" cy="1828800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4507E723-E0B3-4A36-B505-1DAB8A1CD7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57659" y="4187632"/>
            <a:ext cx="762000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BD82EF-A189-2762-943E-9E12FA3048CB}"/>
              </a:ext>
            </a:extLst>
          </p:cNvPr>
          <p:cNvSpPr/>
          <p:nvPr/>
        </p:nvSpPr>
        <p:spPr>
          <a:xfrm>
            <a:off x="914401" y="457200"/>
            <a:ext cx="4329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Venom 16oz Cans (24pk)</a:t>
            </a:r>
          </a:p>
        </p:txBody>
      </p:sp>
      <p:pic>
        <p:nvPicPr>
          <p:cNvPr id="6" name="Picture 5" descr="A logo of a band&#10;&#10;Description automatically generated">
            <a:extLst>
              <a:ext uri="{FF2B5EF4-FFF2-40B4-BE49-F238E27FC236}">
                <a16:creationId xmlns:a16="http://schemas.microsoft.com/office/drawing/2014/main" id="{5D688BE2-2712-723A-3587-B66E921246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10600" y="230831"/>
            <a:ext cx="1185674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788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83" y="4522760"/>
            <a:ext cx="1379223" cy="4572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367978" y="5300247"/>
            <a:ext cx="3322449" cy="366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500mL Tetra Pak (6x4pk)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904402" y="3550190"/>
            <a:ext cx="588264" cy="1463040"/>
          </a:xfrm>
          <a:prstGeom prst="rect">
            <a:avLst/>
          </a:prstGeom>
        </p:spPr>
      </p:pic>
      <p:graphicFrame>
        <p:nvGraphicFramePr>
          <p:cNvPr id="3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8833168"/>
              </p:ext>
            </p:extLst>
          </p:nvPr>
        </p:nvGraphicFramePr>
        <p:xfrm>
          <a:off x="1668780" y="1835239"/>
          <a:ext cx="672084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 &amp;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8-98999-01000-7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8-98999-03000-5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8-98999-04000-4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031" y="2821317"/>
            <a:ext cx="1379223" cy="457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062" y="2826682"/>
            <a:ext cx="1379223" cy="4572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1" y="2820269"/>
            <a:ext cx="1379223" cy="457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887" y="1832786"/>
            <a:ext cx="591312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024544" y="1832551"/>
            <a:ext cx="588264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272955" y="1828800"/>
            <a:ext cx="588264" cy="1463040"/>
          </a:xfrm>
          <a:prstGeom prst="rect">
            <a:avLst/>
          </a:prstGeom>
        </p:spPr>
      </p:pic>
      <p:graphicFrame>
        <p:nvGraphicFramePr>
          <p:cNvPr id="3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5789237"/>
              </p:ext>
            </p:extLst>
          </p:nvPr>
        </p:nvGraphicFramePr>
        <p:xfrm>
          <a:off x="731521" y="5773416"/>
          <a:ext cx="8595358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31709003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137353735"/>
                    </a:ext>
                  </a:extLst>
                </a:gridCol>
              </a:tblGrid>
              <a:tr h="390144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Pressed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07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2000  7583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2003  1761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2003  3809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6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8-98999-01200-1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8-98999-01185-1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8-98999-01221-6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1" y="6699186"/>
            <a:ext cx="1379223" cy="4572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9" y="5775960"/>
            <a:ext cx="1179576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099" y="5770873"/>
            <a:ext cx="1179578" cy="14630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81" y="6699186"/>
            <a:ext cx="1379223" cy="457201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0CC69231-1C75-4EEB-8C08-B2A5A16081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09561" y="6699186"/>
            <a:ext cx="1379223" cy="45720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692A7C6E-849E-439B-86DB-9478C7E471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34608" y="5770875"/>
            <a:ext cx="1188720" cy="1463040"/>
          </a:xfrm>
          <a:prstGeom prst="rect">
            <a:avLst/>
          </a:prstGeom>
        </p:spPr>
      </p:pic>
      <p:graphicFrame>
        <p:nvGraphicFramePr>
          <p:cNvPr id="2" name="Content Placeholder 7">
            <a:extLst>
              <a:ext uri="{FF2B5EF4-FFF2-40B4-BE49-F238E27FC236}">
                <a16:creationId xmlns:a16="http://schemas.microsoft.com/office/drawing/2014/main" id="{D2B9E9FC-D5B3-9F50-78EB-BB3965E119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683382"/>
              </p:ext>
            </p:extLst>
          </p:nvPr>
        </p:nvGraphicFramePr>
        <p:xfrm>
          <a:off x="2788920" y="3543751"/>
          <a:ext cx="448056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768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Pressed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Farmer’s Organic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7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2002  6703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2003  4309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8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8-98999-01014-4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8-98999-01226-1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7D85321-A2B5-633F-1D20-B0DA1DCF80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70448" y="4517394"/>
            <a:ext cx="1379223" cy="45720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2CEF3BC-9059-9364-B73A-3243B0FCC94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3921" y="3543751"/>
            <a:ext cx="621792" cy="1463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AB3DF4-77DD-3F4B-A446-DC5BDE2C6BE0}"/>
              </a:ext>
            </a:extLst>
          </p:cNvPr>
          <p:cNvSpPr/>
          <p:nvPr/>
        </p:nvSpPr>
        <p:spPr>
          <a:xfrm>
            <a:off x="914400" y="457200"/>
            <a:ext cx="5949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 Coco 500mL Tetra Pak (12pk)</a:t>
            </a:r>
          </a:p>
        </p:txBody>
      </p:sp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64BF5F65-9391-30A1-CE29-3EA2CC8600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3920" y="230832"/>
            <a:ext cx="12801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66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760409"/>
              </p:ext>
            </p:extLst>
          </p:nvPr>
        </p:nvGraphicFramePr>
        <p:xfrm>
          <a:off x="640080" y="2014954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Pressed 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Farmer’s Organic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2000  0631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2002  0822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2002  8242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2003  2453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8-98999-00050-3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8-98999-00618-5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8-98999-01128-8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8-98999-00099-2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1" y="3310355"/>
            <a:ext cx="1379223" cy="45720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72" y="3310353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47" y="3310352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14954"/>
            <a:ext cx="655320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43" y="2014954"/>
            <a:ext cx="655320" cy="182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0" y="2014954"/>
            <a:ext cx="655320" cy="1828800"/>
          </a:xfrm>
          <a:prstGeom prst="rect">
            <a:avLst/>
          </a:prstGeom>
        </p:spPr>
      </p:pic>
      <p:pic>
        <p:nvPicPr>
          <p:cNvPr id="5" name="Picture 4" descr="A picture containing text, container, box&#10;&#10;Description automatically generated">
            <a:extLst>
              <a:ext uri="{FF2B5EF4-FFF2-40B4-BE49-F238E27FC236}">
                <a16:creationId xmlns:a16="http://schemas.microsoft.com/office/drawing/2014/main" id="{7E095816-9897-4D0E-B7B8-5E167B332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781" y="2014954"/>
            <a:ext cx="652272" cy="1828800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0DACDFFA-946B-4415-A6A3-ACA0E3FD3C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4766" y="3310352"/>
            <a:ext cx="1379223" cy="457201"/>
          </a:xfrm>
          <a:prstGeom prst="rect">
            <a:avLst/>
          </a:prstGeom>
        </p:spPr>
      </p:pic>
      <p:graphicFrame>
        <p:nvGraphicFramePr>
          <p:cNvPr id="18" name="Content Placeholder 7">
            <a:extLst>
              <a:ext uri="{FF2B5EF4-FFF2-40B4-BE49-F238E27FC236}">
                <a16:creationId xmlns:a16="http://schemas.microsoft.com/office/drawing/2014/main" id="{2095FF8F-C5B5-4985-B6BA-546782517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2894981"/>
              </p:ext>
            </p:extLst>
          </p:nvPr>
        </p:nvGraphicFramePr>
        <p:xfrm>
          <a:off x="1554480" y="4800600"/>
          <a:ext cx="69494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(4x4pk)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330mL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Pure 12pk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2002  3029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2002  8021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8-98999-00001-5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8-98999-00690-1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1BD2D9D-25D6-4E20-ABE2-F16FE1EBE4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2308" y="4800600"/>
            <a:ext cx="1563624" cy="1828800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E9D8C35C-8A63-48EF-B5EA-806BF02F49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761" y="6096003"/>
            <a:ext cx="1379223" cy="457201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BE7E175-DE7E-7F80-6D3A-62EB6FC3A2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6601" y="6096002"/>
            <a:ext cx="1379223" cy="457201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9E07685-43F4-394B-69C9-F570C76A2C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90160" y="5138924"/>
            <a:ext cx="1828800" cy="1152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168833-77C3-3220-B71D-20989D463871}"/>
              </a:ext>
            </a:extLst>
          </p:cNvPr>
          <p:cNvSpPr/>
          <p:nvPr/>
        </p:nvSpPr>
        <p:spPr>
          <a:xfrm>
            <a:off x="914401" y="457200"/>
            <a:ext cx="6017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 Coco 1 Liter Tetra Pak (12pk)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29C53-FD78-5551-DBEB-9CDDFC25D4A3}"/>
              </a:ext>
            </a:extLst>
          </p:cNvPr>
          <p:cNvSpPr/>
          <p:nvPr/>
        </p:nvSpPr>
        <p:spPr>
          <a:xfrm>
            <a:off x="4214264" y="4309647"/>
            <a:ext cx="1629870" cy="366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 packs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01C23B8C-687C-7E5C-5134-CC3D762A04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03920" y="230832"/>
            <a:ext cx="12801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8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93510" y="4495800"/>
            <a:ext cx="38713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prstClr val="black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Coconut Juice 16.4oz Can (12pk)</a:t>
            </a:r>
            <a:endParaRPr lang="en-US" sz="1600" dirty="0">
              <a:solidFill>
                <a:prstClr val="black"/>
              </a:solidFill>
            </a:endParaRPr>
          </a:p>
        </p:txBody>
      </p:sp>
      <p:graphicFrame>
        <p:nvGraphicFramePr>
          <p:cNvPr id="11" name="Content Placeholder 7">
            <a:extLst>
              <a:ext uri="{FF2B5EF4-FFF2-40B4-BE49-F238E27FC236}">
                <a16:creationId xmlns:a16="http://schemas.microsoft.com/office/drawing/2014/main" id="{F51AE977-87EC-4D89-91A7-DB059E4032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955191"/>
              </p:ext>
            </p:extLst>
          </p:nvPr>
        </p:nvGraphicFramePr>
        <p:xfrm>
          <a:off x="2651760" y="5029200"/>
          <a:ext cx="475488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392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Juice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Pulp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 Juice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with Mango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2003  3902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2003  3901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8-98999-01269-8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8-98999-01270-4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0F7812E-4D38-4551-AB2B-680AAE16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24155" y="5032858"/>
            <a:ext cx="758952" cy="1821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ACC5BB-1F1C-4398-857F-E4705C11C6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08448" y="5029200"/>
            <a:ext cx="762000" cy="1828800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19B36CC-6441-4AA4-8F6B-EA9702EFF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881" y="6289317"/>
            <a:ext cx="1379223" cy="457201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D38195BB-FA76-4B9E-9FED-089C9D9C07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176" y="6289316"/>
            <a:ext cx="1379223" cy="457201"/>
          </a:xfrm>
          <a:prstGeom prst="rect">
            <a:avLst/>
          </a:prstGeom>
        </p:spPr>
      </p:pic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EA0F97B3-FB92-807C-BF59-BF69C8E061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1361961"/>
              </p:ext>
            </p:extLst>
          </p:nvPr>
        </p:nvGraphicFramePr>
        <p:xfrm>
          <a:off x="1463040" y="2057400"/>
          <a:ext cx="71323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392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Original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Pressed</a:t>
                      </a:r>
                      <a:b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Coconut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2002  8241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2003  4310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2002  8240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8-98999-01022-9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8-98999-01285-8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8-98999-01124-0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A349B76-31A1-452F-A541-109C8F64C6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73" y="3292357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1001C-032D-34D7-7AE9-7F10D11B79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44" y="2057400"/>
            <a:ext cx="582168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EF4F4C-E938-6FE8-0D97-46A03C49B0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698" y="2057400"/>
            <a:ext cx="582168" cy="1828800"/>
          </a:xfrm>
          <a:prstGeom prst="rect">
            <a:avLst/>
          </a:prstGeom>
        </p:spPr>
      </p:pic>
      <p:pic>
        <p:nvPicPr>
          <p:cNvPr id="13" name="Picture 12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80A0C6C6-69B5-4A4F-E10B-D9A9EB6E1C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1261" y="2057400"/>
            <a:ext cx="582168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71EBAE-D0A0-6795-5069-603212BFA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041" y="3292358"/>
            <a:ext cx="1379223" cy="457201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FABE5596-A827-A07E-E548-1EFE0ABE89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5362" y="3292356"/>
            <a:ext cx="1379223" cy="4572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C0A5F3-44C9-4113-9E50-7B3CF6EB3D42}"/>
              </a:ext>
            </a:extLst>
          </p:cNvPr>
          <p:cNvSpPr/>
          <p:nvPr/>
        </p:nvSpPr>
        <p:spPr>
          <a:xfrm>
            <a:off x="914400" y="457200"/>
            <a:ext cx="6384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Vita Coco 16.9oz PET Bottles (12pk) </a:t>
            </a:r>
          </a:p>
        </p:txBody>
      </p:sp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9F3F5A19-C2F5-7794-7C41-58A9889DF4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03920" y="230832"/>
            <a:ext cx="128016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569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1C299C81-14E0-6CEB-05EF-92D8B417EA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9842744"/>
              </p:ext>
            </p:extLst>
          </p:nvPr>
        </p:nvGraphicFramePr>
        <p:xfrm>
          <a:off x="1463040" y="4184939"/>
          <a:ext cx="71323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392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Piñada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Pineappleade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Toronja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Grapefruitade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Manzanita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Apple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2002  6469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2003  5169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0-78000-03091-4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0-78000-03891-0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0-78000-20025-6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Content Placeholder 7">
            <a:extLst>
              <a:ext uri="{FF2B5EF4-FFF2-40B4-BE49-F238E27FC236}">
                <a16:creationId xmlns:a16="http://schemas.microsoft.com/office/drawing/2014/main" id="{FF054739-5561-E2B6-59F1-10EB3569AF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329880"/>
              </p:ext>
            </p:extLst>
          </p:nvPr>
        </p:nvGraphicFramePr>
        <p:xfrm>
          <a:off x="1463040" y="2070061"/>
          <a:ext cx="71323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3927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Agua</a:t>
                      </a:r>
                    </a:p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Mineral Water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Limonada</a:t>
                      </a:r>
                      <a:endParaRPr lang="en-US" sz="1200" b="1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Limeade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Naranjada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Orangeade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5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2002  0466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2002  0468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2002  0470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1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0-78000-20027-0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5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30832"/>
            <a:ext cx="944880" cy="9144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61AEFC7-B8CF-C9E0-7057-25B2A2611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794" y="5435526"/>
            <a:ext cx="1379223" cy="45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FC280D-5DCD-A6B2-AFBE-F91F43801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6" y="5435525"/>
            <a:ext cx="1379223" cy="457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3FDA1D-63A6-D2DE-0A30-BD7751E3D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96" y="3325171"/>
            <a:ext cx="1379223" cy="457201"/>
          </a:xfrm>
          <a:prstGeom prst="rect">
            <a:avLst/>
          </a:prstGeom>
        </p:spPr>
      </p:pic>
      <p:pic>
        <p:nvPicPr>
          <p:cNvPr id="22" name="Picture 21" descr="A yellow container with a green and white label&#10;&#10;Description automatically generated">
            <a:extLst>
              <a:ext uri="{FF2B5EF4-FFF2-40B4-BE49-F238E27FC236}">
                <a16:creationId xmlns:a16="http://schemas.microsoft.com/office/drawing/2014/main" id="{D10548FF-C40C-7A6A-2635-18C826D09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981" y="4181036"/>
            <a:ext cx="499873" cy="1828804"/>
          </a:xfrm>
          <a:prstGeom prst="rect">
            <a:avLst/>
          </a:prstGeom>
        </p:spPr>
      </p:pic>
      <p:pic>
        <p:nvPicPr>
          <p:cNvPr id="24" name="Picture 23" descr="A white container with blue and red text&#10;&#10;Description automatically generated">
            <a:extLst>
              <a:ext uri="{FF2B5EF4-FFF2-40B4-BE49-F238E27FC236}">
                <a16:creationId xmlns:a16="http://schemas.microsoft.com/office/drawing/2014/main" id="{69B1C8C7-7C24-0F60-B841-E10C68F8D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982" y="2068062"/>
            <a:ext cx="499873" cy="1828804"/>
          </a:xfrm>
          <a:prstGeom prst="rect">
            <a:avLst/>
          </a:prstGeom>
        </p:spPr>
      </p:pic>
      <p:pic>
        <p:nvPicPr>
          <p:cNvPr id="26" name="Picture 25" descr="A plastic container with a yellow label&#10;&#10;Description automatically generated">
            <a:extLst>
              <a:ext uri="{FF2B5EF4-FFF2-40B4-BE49-F238E27FC236}">
                <a16:creationId xmlns:a16="http://schemas.microsoft.com/office/drawing/2014/main" id="{B2B11DF3-84E7-8CAC-EF60-1134A3EFB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2992" y="4188368"/>
            <a:ext cx="499873" cy="1828804"/>
          </a:xfrm>
          <a:prstGeom prst="rect">
            <a:avLst/>
          </a:prstGeom>
        </p:spPr>
      </p:pic>
      <p:pic>
        <p:nvPicPr>
          <p:cNvPr id="30" name="Picture 29" descr="A plastic container of orange juice&#10;&#10;Description automatically generated">
            <a:extLst>
              <a:ext uri="{FF2B5EF4-FFF2-40B4-BE49-F238E27FC236}">
                <a16:creationId xmlns:a16="http://schemas.microsoft.com/office/drawing/2014/main" id="{A0EB5DA0-D699-1B50-8C72-DB401B0E87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2411" y="4190996"/>
            <a:ext cx="499873" cy="1828804"/>
          </a:xfrm>
          <a:prstGeom prst="rect">
            <a:avLst/>
          </a:prstGeom>
        </p:spPr>
      </p:pic>
      <p:pic>
        <p:nvPicPr>
          <p:cNvPr id="7" name="Picture 6" descr="A bar code with numbers&#10;&#10;Description automatically generated">
            <a:extLst>
              <a:ext uri="{FF2B5EF4-FFF2-40B4-BE49-F238E27FC236}">
                <a16:creationId xmlns:a16="http://schemas.microsoft.com/office/drawing/2014/main" id="{38F75974-A3A1-AD39-E338-3E2FC6C90F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5672" y="5435526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AD2FC8-F01E-5F86-CBA0-7D6DBCA4E5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953" y="3325169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24863-D240-3BF3-9037-EC032CF081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674" y="3325170"/>
            <a:ext cx="1379223" cy="457201"/>
          </a:xfrm>
          <a:prstGeom prst="rect">
            <a:avLst/>
          </a:prstGeom>
        </p:spPr>
      </p:pic>
      <p:pic>
        <p:nvPicPr>
          <p:cNvPr id="12" name="Picture 11" descr="A white and green container with a label&#10;&#10;Description automatically generated">
            <a:extLst>
              <a:ext uri="{FF2B5EF4-FFF2-40B4-BE49-F238E27FC236}">
                <a16:creationId xmlns:a16="http://schemas.microsoft.com/office/drawing/2014/main" id="{9C84E233-5519-B8D5-B508-C24B1D75D8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2411" y="2068062"/>
            <a:ext cx="499873" cy="1828804"/>
          </a:xfrm>
          <a:prstGeom prst="rect">
            <a:avLst/>
          </a:prstGeom>
        </p:spPr>
      </p:pic>
      <p:pic>
        <p:nvPicPr>
          <p:cNvPr id="17" name="Picture 16" descr="A yellow container with oranges and white text&#10;&#10;Description automatically generated">
            <a:extLst>
              <a:ext uri="{FF2B5EF4-FFF2-40B4-BE49-F238E27FC236}">
                <a16:creationId xmlns:a16="http://schemas.microsoft.com/office/drawing/2014/main" id="{CA7E6640-CDB2-E411-F85A-67E69F6B1C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22992" y="2066162"/>
            <a:ext cx="499873" cy="1828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048148-D826-C370-5CC4-E6306EF6261C}"/>
              </a:ext>
            </a:extLst>
          </p:cNvPr>
          <p:cNvSpPr/>
          <p:nvPr/>
        </p:nvSpPr>
        <p:spPr>
          <a:xfrm>
            <a:off x="914400" y="457200"/>
            <a:ext cx="5255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Peñafiel</a:t>
            </a: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600mL Bottles (12pk)</a:t>
            </a:r>
          </a:p>
        </p:txBody>
      </p:sp>
    </p:spTree>
    <p:extLst>
      <p:ext uri="{BB962C8B-B14F-4D97-AF65-F5344CB8AC3E}">
        <p14:creationId xmlns:p14="http://schemas.microsoft.com/office/powerpoint/2010/main" val="28570730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94243"/>
              </p:ext>
            </p:extLst>
          </p:nvPr>
        </p:nvGraphicFramePr>
        <p:xfrm>
          <a:off x="1668780" y="1752600"/>
          <a:ext cx="67208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72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0744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mL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(24pk)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750 mL Sport Cap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Liter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97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2002  8337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2002  8336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2002  8335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0-79298-00008-5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0-79298-40011-3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0-79298-00007-8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6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71688" y="230831"/>
            <a:ext cx="1594107" cy="914402"/>
          </a:xfrm>
          <a:prstGeom prst="rect">
            <a:avLst/>
          </a:prstGeom>
        </p:spPr>
      </p:pic>
      <p:graphicFrame>
        <p:nvGraphicFramePr>
          <p:cNvPr id="19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562289"/>
              </p:ext>
            </p:extLst>
          </p:nvPr>
        </p:nvGraphicFramePr>
        <p:xfrm>
          <a:off x="640080" y="5669280"/>
          <a:ext cx="877824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330 mL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(4x6pk)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 mL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(4x6pk)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Liter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(2x6pk)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2002  8333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2002  8331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2002  8329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7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0-79298-00017-7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0-79298-00019-1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0-79298-60007-0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1" y="5911595"/>
            <a:ext cx="1280160" cy="11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" y="1981200"/>
            <a:ext cx="402336" cy="137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1889760"/>
            <a:ext cx="438912" cy="1554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120" y="1844040"/>
            <a:ext cx="512064" cy="16459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99" y="5806439"/>
            <a:ext cx="1236913" cy="1371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202" y="5722619"/>
            <a:ext cx="1463040" cy="15392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06" y="6804657"/>
            <a:ext cx="1379223" cy="4572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741" y="2892658"/>
            <a:ext cx="1379223" cy="4572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389" y="6804657"/>
            <a:ext cx="1379223" cy="4572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87" y="2892657"/>
            <a:ext cx="1379223" cy="45720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03120" y="3718560"/>
            <a:ext cx="5852160" cy="1828800"/>
            <a:chOff x="182880" y="3185160"/>
            <a:chExt cx="5852160" cy="1828800"/>
          </a:xfrm>
        </p:grpSpPr>
        <p:graphicFrame>
          <p:nvGraphicFramePr>
            <p:cNvPr id="24" name="Content Placeholder 7"/>
            <p:cNvGraphicFramePr>
              <a:graphicFrameLocks/>
            </p:cNvGraphicFramePr>
            <p:nvPr/>
          </p:nvGraphicFramePr>
          <p:xfrm>
            <a:off x="182880" y="3276600"/>
            <a:ext cx="5852160" cy="1645920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146304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46304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46304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46304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548640">
                  <a:tc rowSpan="4">
                    <a:txBody>
                      <a:bodyPr/>
                      <a:lstStyle/>
                      <a:p>
                        <a:endParaRPr lang="en-US" dirty="0">
                          <a:solidFill>
                            <a:srgbClr val="000000"/>
                          </a:solidFill>
                        </a:endParaRPr>
                      </a:p>
                    </a:txBody>
                    <a:tcPr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200"/>
                          </a:lnSpc>
                          <a:spcBef>
                            <a:spcPts val="0"/>
                          </a:spcBef>
                        </a:pPr>
                        <a:r>
                          <a:rPr lang="en-US" sz="12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1.5 Liter</a:t>
                        </a:r>
                        <a:br>
                          <a:rPr lang="en-US" sz="12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a:br>
                        <a:r>
                          <a:rPr lang="en-US" sz="12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(12pk)</a:t>
                        </a:r>
                      </a:p>
                    </a:txBody>
                    <a:tcPr marL="45720" marR="45720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rowSpan="4">
                    <a:txBody>
                      <a:bodyPr/>
                      <a:lstStyle/>
                      <a:p>
                        <a:endParaRPr lang="en-US" dirty="0">
                          <a:solidFill>
                            <a:srgbClr val="000000"/>
                          </a:solidFill>
                        </a:endParaRPr>
                      </a:p>
                    </a:txBody>
                    <a:tcPr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200"/>
                          </a:lnSpc>
                          <a:spcBef>
                            <a:spcPts val="0"/>
                          </a:spcBef>
                        </a:pPr>
                        <a:r>
                          <a:rPr lang="en-US" sz="12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1.5 L</a:t>
                        </a:r>
                        <a:br>
                          <a:rPr lang="en-US" sz="12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a:br>
                        <a:r>
                          <a:rPr lang="en-US" sz="1200" b="1" kern="12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(1x6pk)</a:t>
                        </a:r>
                      </a:p>
                    </a:txBody>
                    <a:tcPr marL="45720" marR="45720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194310">
                  <a:tc vMerge="1">
                    <a:txBody>
                      <a:bodyPr/>
                      <a:lstStyle/>
                      <a:p>
                        <a:endParaRPr 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ts val="13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9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2002  8330</a:t>
                        </a:r>
                        <a:endPara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45720" marR="45720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endParaRPr lang="en-US" dirty="0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indent="0" algn="ctr" defTabSz="914400" rtl="0" eaLnBrk="1" fontAlgn="auto" latinLnBrk="0" hangingPunct="1">
                          <a:lnSpc>
                            <a:spcPts val="13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900" dirty="0">
                            <a:solidFill>
                              <a:srgbClr val="000000"/>
                            </a:solidFill>
                            <a:effectLst/>
                            <a:latin typeface="Arial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2003  1920</a:t>
                        </a:r>
                        <a:endParaRPr lang="en-US" sz="9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45720" marR="45720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46708"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300"/>
                          </a:lnSpc>
                          <a:spcBef>
                            <a:spcPts val="0"/>
                          </a:spcBef>
                        </a:pPr>
                        <a:r>
                          <a:rPr lang="en-U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0-79298-00005-4</a:t>
                        </a:r>
                      </a:p>
                    </a:txBody>
                    <a:tcPr marL="0" marR="0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ts val="1300"/>
                          </a:lnSpc>
                          <a:spcBef>
                            <a:spcPts val="0"/>
                          </a:spcBef>
                        </a:pPr>
                        <a:r>
                          <a:rPr lang="en-US" sz="1100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0-79298-51006-5</a:t>
                        </a:r>
                      </a:p>
                    </a:txBody>
                    <a:tcPr marL="0" marR="0" marT="0" marB="0" anchor="ctr"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556262"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US" dirty="0">
                          <a:solidFill>
                            <a:srgbClr val="000000"/>
                          </a:solidFill>
                        </a:endParaRPr>
                      </a:p>
                    </a:txBody>
                    <a:tcPr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tc v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endParaRPr lang="en-US" dirty="0">
                          <a:solidFill>
                            <a:srgbClr val="000000"/>
                          </a:solidFill>
                        </a:endParaRPr>
                      </a:p>
                    </a:txBody>
                    <a:tcPr>
                      <a:lnL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</a:tbl>
            </a:graphicData>
          </a:graphic>
        </p:graphicFrame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01" y="3185160"/>
              <a:ext cx="472440" cy="18288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496" y="4419597"/>
              <a:ext cx="1379223" cy="457201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202" y="6804656"/>
            <a:ext cx="1379223" cy="4572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65" y="2892656"/>
            <a:ext cx="1379223" cy="457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31" y="3718556"/>
            <a:ext cx="1380747" cy="1828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71" y="4952998"/>
            <a:ext cx="1379223" cy="457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7E48B0-0DC1-459B-E760-1144AC1B8FCE}"/>
              </a:ext>
            </a:extLst>
          </p:cNvPr>
          <p:cNvSpPr/>
          <p:nvPr/>
        </p:nvSpPr>
        <p:spPr>
          <a:xfrm>
            <a:off x="914401" y="457200"/>
            <a:ext cx="4694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evian</a:t>
            </a: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Natural Spring Water</a:t>
            </a:r>
          </a:p>
        </p:txBody>
      </p:sp>
    </p:spTree>
    <p:extLst>
      <p:ext uri="{BB962C8B-B14F-4D97-AF65-F5344CB8AC3E}">
        <p14:creationId xmlns:p14="http://schemas.microsoft.com/office/powerpoint/2010/main" val="23193195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7">
            <a:extLst>
              <a:ext uri="{FF2B5EF4-FFF2-40B4-BE49-F238E27FC236}">
                <a16:creationId xmlns:a16="http://schemas.microsoft.com/office/drawing/2014/main" id="{C7C302AB-C209-C611-6574-9949517B3E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9180670"/>
              </p:ext>
            </p:extLst>
          </p:nvPr>
        </p:nvGraphicFramePr>
        <p:xfrm>
          <a:off x="670792" y="2029653"/>
          <a:ext cx="877824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(24pk)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23.9oz Sport Cap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(24pk)</a:t>
                      </a: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30.4oz</a:t>
                      </a:r>
                      <a:b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(12pk)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1.3L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(12pk)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1012  3486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1012  3484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1012  3487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1012  3488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8-53004-00402-0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8-53004-00495-2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8-53004-00403-7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8-53004-00489-1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198704"/>
              </p:ext>
            </p:extLst>
          </p:nvPr>
        </p:nvGraphicFramePr>
        <p:xfrm>
          <a:off x="548640" y="4190996"/>
          <a:ext cx="896112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(4x6pk)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(2x6pk)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30.4oz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(1x12pk)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1012  3483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1012  3485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1015  4420</a:t>
                      </a:r>
                      <a:endParaRPr lang="en-US" sz="9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8-53004-00454-9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8-19858-02002-9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8-19858-02075-3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40" y="2029653"/>
            <a:ext cx="53949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61" y="3290430"/>
            <a:ext cx="1379223" cy="4572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33" y="5478695"/>
            <a:ext cx="1379223" cy="457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78" y="5478694"/>
            <a:ext cx="1379223" cy="457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43760" y="327506"/>
            <a:ext cx="2057400" cy="7210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11E3D6-11F1-9208-BFE8-928AB45C6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" y="2212533"/>
            <a:ext cx="466344" cy="14630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7D9C16-F170-34CE-2A80-7FFED6B5DB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290806"/>
            <a:ext cx="1379223" cy="457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106C-5B7A-11C0-9C0B-9B9BF39F0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28" y="3290431"/>
            <a:ext cx="1379223" cy="457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7D8E0C-5898-2A6C-E138-2A5BE0240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42" y="3290430"/>
            <a:ext cx="1379223" cy="457201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699A8F3-65AA-9953-E39F-F4F4D05160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2849" y="5478693"/>
            <a:ext cx="1379223" cy="457201"/>
          </a:xfrm>
          <a:prstGeom prst="rect">
            <a:avLst/>
          </a:prstGeom>
        </p:spPr>
      </p:pic>
      <p:pic>
        <p:nvPicPr>
          <p:cNvPr id="4" name="Picture 3" descr="A group of bottles of water&#10;&#10;Description automatically generated">
            <a:extLst>
              <a:ext uri="{FF2B5EF4-FFF2-40B4-BE49-F238E27FC236}">
                <a16:creationId xmlns:a16="http://schemas.microsoft.com/office/drawing/2014/main" id="{6623BFEB-788C-B2E8-12D4-317317CB6B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21724" y="4190996"/>
            <a:ext cx="1618491" cy="1828804"/>
          </a:xfrm>
          <a:prstGeom prst="rect">
            <a:avLst/>
          </a:prstGeom>
        </p:spPr>
      </p:pic>
      <p:pic>
        <p:nvPicPr>
          <p:cNvPr id="6" name="Picture 5" descr="A group of bottles of water&#10;&#10;Description automatically generated">
            <a:extLst>
              <a:ext uri="{FF2B5EF4-FFF2-40B4-BE49-F238E27FC236}">
                <a16:creationId xmlns:a16="http://schemas.microsoft.com/office/drawing/2014/main" id="{19184339-389E-2230-5424-987FDE464F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54841" y="4190996"/>
            <a:ext cx="1298451" cy="1828804"/>
          </a:xfrm>
          <a:prstGeom prst="rect">
            <a:avLst/>
          </a:prstGeom>
        </p:spPr>
      </p:pic>
      <p:pic>
        <p:nvPicPr>
          <p:cNvPr id="10" name="Picture 9" descr="A group of bottles of water&#10;&#10;Description automatically generated">
            <a:extLst>
              <a:ext uri="{FF2B5EF4-FFF2-40B4-BE49-F238E27FC236}">
                <a16:creationId xmlns:a16="http://schemas.microsoft.com/office/drawing/2014/main" id="{02C449CB-F938-A020-1332-A9C5FAEF94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316" y="4356931"/>
            <a:ext cx="1371603" cy="1484379"/>
          </a:xfrm>
          <a:prstGeom prst="rect">
            <a:avLst/>
          </a:prstGeom>
        </p:spPr>
      </p:pic>
      <p:pic>
        <p:nvPicPr>
          <p:cNvPr id="25" name="Picture 24" descr="A white container with blue and red text&#10;&#10;Description automatically generated">
            <a:extLst>
              <a:ext uri="{FF2B5EF4-FFF2-40B4-BE49-F238E27FC236}">
                <a16:creationId xmlns:a16="http://schemas.microsoft.com/office/drawing/2014/main" id="{1402B7A5-8592-278F-7FCB-03ED11BFCB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4414" y="2029651"/>
            <a:ext cx="457201" cy="1828804"/>
          </a:xfrm>
          <a:prstGeom prst="rect">
            <a:avLst/>
          </a:prstGeom>
        </p:spPr>
      </p:pic>
      <p:pic>
        <p:nvPicPr>
          <p:cNvPr id="28" name="Picture 27" descr="A white plastic container with blue and red text&#10;&#10;Description automatically generated">
            <a:extLst>
              <a:ext uri="{FF2B5EF4-FFF2-40B4-BE49-F238E27FC236}">
                <a16:creationId xmlns:a16="http://schemas.microsoft.com/office/drawing/2014/main" id="{36B951C4-4D85-505C-FD18-5590765513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86339" y="2121092"/>
            <a:ext cx="472441" cy="16459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7A03BE-CBDF-45A4-228F-2DD4FA9B2DDC}"/>
              </a:ext>
            </a:extLst>
          </p:cNvPr>
          <p:cNvSpPr/>
          <p:nvPr/>
        </p:nvSpPr>
        <p:spPr>
          <a:xfrm>
            <a:off x="997693" y="457200"/>
            <a:ext cx="2712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 Hydration</a:t>
            </a:r>
          </a:p>
        </p:txBody>
      </p:sp>
    </p:spTree>
    <p:extLst>
      <p:ext uri="{BB962C8B-B14F-4D97-AF65-F5344CB8AC3E}">
        <p14:creationId xmlns:p14="http://schemas.microsoft.com/office/powerpoint/2010/main" val="36822676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56688935"/>
              </p:ext>
            </p:extLst>
          </p:nvPr>
        </p:nvGraphicFramePr>
        <p:xfrm>
          <a:off x="1965960" y="4221480"/>
          <a:ext cx="6126480" cy="1645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4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(4x6pk)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16.9oz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(24pk)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59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1000  0239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1000  0246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9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0-78000-80096-8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6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9" y="5342569"/>
            <a:ext cx="1379223" cy="457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69" y="5342568"/>
            <a:ext cx="1379223" cy="457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60" y="4261676"/>
            <a:ext cx="1371600" cy="1543050"/>
          </a:xfrm>
          <a:prstGeom prst="rect">
            <a:avLst/>
          </a:prstGeom>
        </p:spPr>
      </p:pic>
      <p:graphicFrame>
        <p:nvGraphicFramePr>
          <p:cNvPr id="1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762973"/>
              </p:ext>
            </p:extLst>
          </p:nvPr>
        </p:nvGraphicFramePr>
        <p:xfrm>
          <a:off x="1645920" y="2081213"/>
          <a:ext cx="676656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(24pk)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20oz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(24pk)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1L Deja Blue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(15pk)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9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1000  0237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1000  0252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1000  1633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2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0-78000-09256-1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0-78000-09240-0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0-78000-09245-5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1" y="3361371"/>
            <a:ext cx="1379223" cy="457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61" y="3361370"/>
            <a:ext cx="1379223" cy="4572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078" y="2182843"/>
            <a:ext cx="554735" cy="1645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0" y="2081214"/>
            <a:ext cx="621791" cy="1828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017" y="3361372"/>
            <a:ext cx="1379223" cy="45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216" y="2264093"/>
            <a:ext cx="579120" cy="146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86" y="4486973"/>
            <a:ext cx="1809029" cy="11155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30832"/>
            <a:ext cx="1194098" cy="91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D5E475A-2C72-79A3-B0AF-6BCFB617A8CB}"/>
              </a:ext>
            </a:extLst>
          </p:cNvPr>
          <p:cNvSpPr/>
          <p:nvPr/>
        </p:nvSpPr>
        <p:spPr>
          <a:xfrm>
            <a:off x="914401" y="45720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Deja Blue</a:t>
            </a:r>
          </a:p>
        </p:txBody>
      </p:sp>
    </p:spTree>
    <p:extLst>
      <p:ext uri="{BB962C8B-B14F-4D97-AF65-F5344CB8AC3E}">
        <p14:creationId xmlns:p14="http://schemas.microsoft.com/office/powerpoint/2010/main" val="34932051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cans and glasses of liquid&#10;&#10;Description automatically generated">
            <a:extLst>
              <a:ext uri="{FF2B5EF4-FFF2-40B4-BE49-F238E27FC236}">
                <a16:creationId xmlns:a16="http://schemas.microsoft.com/office/drawing/2014/main" id="{07570703-4D5A-B02A-4BF1-CBD51EA2B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396" y="5943597"/>
            <a:ext cx="2057404" cy="1371603"/>
          </a:xfrm>
          <a:prstGeom prst="rect">
            <a:avLst/>
          </a:prstGeom>
        </p:spPr>
      </p:pic>
      <p:pic>
        <p:nvPicPr>
          <p:cNvPr id="2" name="il_fi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685800"/>
            <a:ext cx="3657600" cy="108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05534" y="2932719"/>
            <a:ext cx="3291840" cy="19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2024 KDP Cold Beverage</a:t>
            </a:r>
          </a:p>
          <a:p>
            <a:r>
              <a:rPr lang="en-US" dirty="0">
                <a:solidFill>
                  <a:srgbClr val="943634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Plains Region Portfolio</a:t>
            </a:r>
          </a:p>
          <a:p>
            <a:endParaRPr lang="en-US" dirty="0">
              <a:solidFill>
                <a:srgbClr val="943634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en-US" sz="1200" dirty="0">
                <a:solidFill>
                  <a:srgbClr val="006CB5"/>
                </a:solidFill>
                <a:latin typeface="Arial Black" panose="020B0A04020102020204" pitchFamily="34" charset="0"/>
              </a:rPr>
              <a:t>©2024 GRI Multi Media</a:t>
            </a:r>
          </a:p>
          <a:p>
            <a:endParaRPr lang="en-US" sz="1200" dirty="0">
              <a:solidFill>
                <a:srgbClr val="006CB5"/>
              </a:solidFill>
              <a:latin typeface="Arial Black" panose="020B0A04020102020204" pitchFamily="34" charset="0"/>
            </a:endParaRPr>
          </a:p>
          <a:p>
            <a:r>
              <a:rPr lang="en-US" sz="1100" dirty="0">
                <a:solidFill>
                  <a:srgbClr val="006CB5">
                    <a:lumMod val="50000"/>
                  </a:srgbClr>
                </a:solidFill>
              </a:rPr>
              <a:t>Design, layout and content creation by </a:t>
            </a:r>
            <a:r>
              <a:rPr lang="en-US" sz="1200" dirty="0">
                <a:solidFill>
                  <a:srgbClr val="006CB5">
                    <a:lumMod val="50000"/>
                  </a:srgbClr>
                </a:solidFill>
              </a:rPr>
              <a:t>Jonathan Grimm</a:t>
            </a:r>
          </a:p>
          <a:p>
            <a:endParaRPr lang="en-US" sz="1200" dirty="0">
              <a:solidFill>
                <a:srgbClr val="006CB5">
                  <a:lumMod val="50000"/>
                </a:srgbClr>
              </a:solidFill>
            </a:endParaRPr>
          </a:p>
          <a:p>
            <a:r>
              <a:rPr lang="en-US" sz="1050" i="1" dirty="0">
                <a:solidFill>
                  <a:srgbClr val="244061"/>
                </a:solidFill>
                <a:latin typeface="Arial" panose="020B0604020202020204" pitchFamily="34" charset="0"/>
              </a:rPr>
              <a:t>Jonathan.Grimm@kdrp.com</a:t>
            </a:r>
            <a:endParaRPr lang="en-US" sz="1050" dirty="0">
              <a:solidFill>
                <a:srgbClr val="006CB5"/>
              </a:solidFill>
            </a:endParaRPr>
          </a:p>
        </p:txBody>
      </p:sp>
      <p:pic>
        <p:nvPicPr>
          <p:cNvPr id="10" name="Picture 9" descr="A bottle of beer next to a mug of beer&#10;&#10;Description automatically generated">
            <a:extLst>
              <a:ext uri="{FF2B5EF4-FFF2-40B4-BE49-F238E27FC236}">
                <a16:creationId xmlns:a16="http://schemas.microsoft.com/office/drawing/2014/main" id="{9A9C21EC-D497-21B6-B816-7759ED408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4398" y="5943597"/>
            <a:ext cx="1072898" cy="1371603"/>
          </a:xfrm>
          <a:prstGeom prst="rect">
            <a:avLst/>
          </a:prstGeom>
        </p:spPr>
      </p:pic>
      <p:pic>
        <p:nvPicPr>
          <p:cNvPr id="19" name="Picture 18" descr="A hand reaching out to a group of cans of soda&#10;&#10;Description automatically generated">
            <a:extLst>
              <a:ext uri="{FF2B5EF4-FFF2-40B4-BE49-F238E27FC236}">
                <a16:creationId xmlns:a16="http://schemas.microsoft.com/office/drawing/2014/main" id="{0639DAF8-4866-FDBD-59E5-921F0F7A9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514" y="5943597"/>
            <a:ext cx="1325883" cy="1371603"/>
          </a:xfrm>
          <a:prstGeom prst="rect">
            <a:avLst/>
          </a:prstGeom>
        </p:spPr>
      </p:pic>
      <p:pic>
        <p:nvPicPr>
          <p:cNvPr id="21" name="Picture 20" descr="A group of green bottles of soda&#10;&#10;Description automatically generated">
            <a:extLst>
              <a:ext uri="{FF2B5EF4-FFF2-40B4-BE49-F238E27FC236}">
                <a16:creationId xmlns:a16="http://schemas.microsoft.com/office/drawing/2014/main" id="{CB4500A2-681E-F7B4-9800-FF8CB9702D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5614" y="5943597"/>
            <a:ext cx="1377699" cy="1371603"/>
          </a:xfrm>
          <a:prstGeom prst="rect">
            <a:avLst/>
          </a:prstGeom>
        </p:spPr>
      </p:pic>
      <p:pic>
        <p:nvPicPr>
          <p:cNvPr id="23" name="Picture 22" descr="A group of soda bottles and cans&#10;&#10;Description automatically generated">
            <a:extLst>
              <a:ext uri="{FF2B5EF4-FFF2-40B4-BE49-F238E27FC236}">
                <a16:creationId xmlns:a16="http://schemas.microsoft.com/office/drawing/2014/main" id="{1CA80001-F194-D0E8-9954-84FC3B895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4530" y="5943597"/>
            <a:ext cx="1374651" cy="1371603"/>
          </a:xfrm>
          <a:prstGeom prst="rect">
            <a:avLst/>
          </a:prstGeom>
        </p:spPr>
      </p:pic>
      <p:pic>
        <p:nvPicPr>
          <p:cNvPr id="29" name="Picture 28" descr="A green and yellow label with white text and red circles&#10;&#10;Description automatically generated">
            <a:extLst>
              <a:ext uri="{FF2B5EF4-FFF2-40B4-BE49-F238E27FC236}">
                <a16:creationId xmlns:a16="http://schemas.microsoft.com/office/drawing/2014/main" id="{4C41F25C-80FC-53CE-DA1F-44F11C8128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090" y="3085114"/>
            <a:ext cx="2965710" cy="914402"/>
          </a:xfrm>
          <a:prstGeom prst="rect">
            <a:avLst/>
          </a:prstGeom>
        </p:spPr>
      </p:pic>
      <p:pic>
        <p:nvPicPr>
          <p:cNvPr id="31" name="Picture 30" descr="A close up of a drink&#10;&#10;Description automatically generated">
            <a:extLst>
              <a:ext uri="{FF2B5EF4-FFF2-40B4-BE49-F238E27FC236}">
                <a16:creationId xmlns:a16="http://schemas.microsoft.com/office/drawing/2014/main" id="{834736ED-D03B-E1AD-8F1D-5D537F4D90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2090" y="4913918"/>
            <a:ext cx="2965710" cy="914402"/>
          </a:xfrm>
          <a:prstGeom prst="rect">
            <a:avLst/>
          </a:prstGeom>
        </p:spPr>
      </p:pic>
      <p:pic>
        <p:nvPicPr>
          <p:cNvPr id="33" name="Picture 32" descr="A close-up of a logo&#10;&#10;Description automatically generated">
            <a:extLst>
              <a:ext uri="{FF2B5EF4-FFF2-40B4-BE49-F238E27FC236}">
                <a16:creationId xmlns:a16="http://schemas.microsoft.com/office/drawing/2014/main" id="{C740B3FC-9E65-E115-8A96-E9F8317464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2090" y="3999516"/>
            <a:ext cx="2965710" cy="914402"/>
          </a:xfrm>
          <a:prstGeom prst="rect">
            <a:avLst/>
          </a:prstGeom>
        </p:spPr>
      </p:pic>
      <p:pic>
        <p:nvPicPr>
          <p:cNvPr id="35" name="Picture 34" descr="A green and yellow soda can&#10;&#10;Description automatically generated">
            <a:extLst>
              <a:ext uri="{FF2B5EF4-FFF2-40B4-BE49-F238E27FC236}">
                <a16:creationId xmlns:a16="http://schemas.microsoft.com/office/drawing/2014/main" id="{7A5547AB-8102-3EF8-C515-369569204C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2090" y="2170712"/>
            <a:ext cx="2965710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63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914401" y="457200"/>
            <a:ext cx="429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graphicFrame>
        <p:nvGraphicFramePr>
          <p:cNvPr id="26" name="Content Placeholder 7">
            <a:extLst>
              <a:ext uri="{FF2B5EF4-FFF2-40B4-BE49-F238E27FC236}">
                <a16:creationId xmlns:a16="http://schemas.microsoft.com/office/drawing/2014/main" id="{CAC01270-AAC4-4E27-976C-4D94B1D6CF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3887583"/>
              </p:ext>
            </p:extLst>
          </p:nvPr>
        </p:nvGraphicFramePr>
        <p:xfrm>
          <a:off x="2059624" y="4580361"/>
          <a:ext cx="59436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Diet Sun Drop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1000  0877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0-78000-23016-1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0-78000-23116-8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38162E16-D7ED-4A99-8797-C2FDC190B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26" y="4847366"/>
            <a:ext cx="1554479" cy="7461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B382C14-6458-48AF-8730-32613F765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64" y="5379002"/>
            <a:ext cx="1379223" cy="4572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6155904-8594-4D6A-855D-380593815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94" y="4845745"/>
            <a:ext cx="1554480" cy="7461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F5ECA4F-269A-4FE3-9A01-F1FA66175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83" y="5379002"/>
            <a:ext cx="1379223" cy="457201"/>
          </a:xfrm>
          <a:prstGeom prst="rect">
            <a:avLst/>
          </a:prstGeom>
        </p:spPr>
      </p:pic>
      <p:graphicFrame>
        <p:nvGraphicFramePr>
          <p:cNvPr id="3" name="Content Placeholder 7">
            <a:extLst>
              <a:ext uri="{FF2B5EF4-FFF2-40B4-BE49-F238E27FC236}">
                <a16:creationId xmlns:a16="http://schemas.microsoft.com/office/drawing/2014/main" id="{CC62E4D2-48B8-803F-C011-6C8165BA1C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1427012"/>
              </p:ext>
            </p:extLst>
          </p:nvPr>
        </p:nvGraphicFramePr>
        <p:xfrm>
          <a:off x="555762" y="1676400"/>
          <a:ext cx="89154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Big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Crush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Nehi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1002  1944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0-71817-03329-1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0-78000-01305-4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0-29500-26295-4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A267AD6-CCFB-44DB-2255-047D9F0F81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18" y="2440171"/>
            <a:ext cx="1379223" cy="457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321A5-0C3F-08B1-FA5C-6911A56B79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" y="1949269"/>
            <a:ext cx="1554480" cy="746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9574A-7643-B22D-ED22-E856F9BD7B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82" y="1943405"/>
            <a:ext cx="1554479" cy="746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CD2AF-8C22-DEAF-82C7-1E51ACC245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36" y="2457037"/>
            <a:ext cx="1379223" cy="457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FDEEA-8703-7D88-FC93-09F1DA2BD3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71" y="2440172"/>
            <a:ext cx="1379223" cy="457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4D7DC3-309E-EB81-EAE5-65AC9E2EB7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411" y="1947140"/>
            <a:ext cx="1554480" cy="746150"/>
          </a:xfrm>
          <a:prstGeom prst="rect">
            <a:avLst/>
          </a:prstGeom>
        </p:spPr>
      </p:pic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9C4E8DF0-E011-E88E-AD84-61A4DF6757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1766114"/>
              </p:ext>
            </p:extLst>
          </p:nvPr>
        </p:nvGraphicFramePr>
        <p:xfrm>
          <a:off x="2052536" y="3131079"/>
          <a:ext cx="59436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Tahitian Treat</a:t>
                      </a:r>
                    </a:p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Punch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Hawaiian Punch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Juicy Red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1002  3856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1000  0855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0-78000-02025-0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0-78000-04052-4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940CF13-7527-153C-9F5D-14E592E2BA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2" y="3915810"/>
            <a:ext cx="1379223" cy="457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E3702-9A85-23EE-6BEF-0DA4D98707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36" y="3398260"/>
            <a:ext cx="1554480" cy="746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B701C9-04D6-1EA7-6F4F-D0F6F222DA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3" y="3400336"/>
            <a:ext cx="1554479" cy="74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377EA4-42FD-2156-673E-1EB6B4CC95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95" y="3915810"/>
            <a:ext cx="1379223" cy="457201"/>
          </a:xfrm>
          <a:prstGeom prst="rect">
            <a:avLst/>
          </a:prstGeom>
        </p:spPr>
      </p:pic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951853E3-3568-F2E0-BA4A-818B080347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044065"/>
              </p:ext>
            </p:extLst>
          </p:nvPr>
        </p:nvGraphicFramePr>
        <p:xfrm>
          <a:off x="591159" y="6035040"/>
          <a:ext cx="891540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005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Squirt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Ruby Red Squirt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2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1000  0187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0-78000-01616-1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0-78000-01716-8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0-78000-01816-5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0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E231CFF-10CD-1B1E-F45D-6DF8407C03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3" y="6302044"/>
            <a:ext cx="1554479" cy="746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EB9099-F955-94C0-9725-9E16ABAECA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98" y="6841192"/>
            <a:ext cx="1379223" cy="45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CE9DAF-B6C6-8AF0-44F8-F495D40A94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274" y="6302046"/>
            <a:ext cx="1554479" cy="7461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B0D48E9-DB9B-2213-1CC4-C0342FC8A77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16" y="6841194"/>
            <a:ext cx="1379223" cy="4572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B02D46-775E-60D7-E635-DD5BCF61A0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25" y="6304688"/>
            <a:ext cx="1554480" cy="746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5B5A04-48B9-F2F7-40FE-8BD7283D73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006" y="6841193"/>
            <a:ext cx="1379223" cy="457201"/>
          </a:xfrm>
          <a:prstGeom prst="rect">
            <a:avLst/>
          </a:prstGeom>
        </p:spPr>
      </p:pic>
      <p:pic>
        <p:nvPicPr>
          <p:cNvPr id="22" name="Picture 21" descr="A logo of a lemonade&#10;&#10;Description automatically generated">
            <a:extLst>
              <a:ext uri="{FF2B5EF4-FFF2-40B4-BE49-F238E27FC236}">
                <a16:creationId xmlns:a16="http://schemas.microsoft.com/office/drawing/2014/main" id="{BDC43B0D-4C75-EBB7-49B6-8BCA8F4EA44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86800" y="230831"/>
            <a:ext cx="1121666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ontent Placeholder 7">
            <a:extLst>
              <a:ext uri="{FF2B5EF4-FFF2-40B4-BE49-F238E27FC236}">
                <a16:creationId xmlns:a16="http://schemas.microsoft.com/office/drawing/2014/main" id="{EEC5299D-A609-461A-7D07-0643F1F944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2892132"/>
              </p:ext>
            </p:extLst>
          </p:nvPr>
        </p:nvGraphicFramePr>
        <p:xfrm>
          <a:off x="571500" y="20574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r>
                        <a:rPr lang="en-US" sz="1200" b="1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Orange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0865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1000  0863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1015  8803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0-78000-11316-7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0-78000-12216-9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0-78000-03850-7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021224"/>
              </p:ext>
            </p:extLst>
          </p:nvPr>
        </p:nvGraphicFramePr>
        <p:xfrm>
          <a:off x="571500" y="3693229"/>
          <a:ext cx="8915400" cy="1501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Watermelon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Mango Orange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1013  7157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1015  4432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1014  2626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0-78000-03555-1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0-78000-03772-2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0-78000-03633-6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914401" y="457200"/>
            <a:ext cx="429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50" y="4692684"/>
            <a:ext cx="1379223" cy="457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454" y="4070726"/>
            <a:ext cx="1554476" cy="746149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0765880-5A25-4E41-A78C-F0DCAE014F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858" y="4070724"/>
            <a:ext cx="1554480" cy="746150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705265"/>
              </p:ext>
            </p:extLst>
          </p:nvPr>
        </p:nvGraphicFramePr>
        <p:xfrm>
          <a:off x="2057400" y="5369011"/>
          <a:ext cx="59436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Strawberry Lemonade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Sunkist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Limeade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1012  0690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1000  0857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0-78000-03176-8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0-78000-12116-2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5717603"/>
            <a:ext cx="1554479" cy="74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49" y="6357404"/>
            <a:ext cx="1379223" cy="457201"/>
          </a:xfrm>
          <a:prstGeom prst="rect">
            <a:avLst/>
          </a:prstGeom>
        </p:spPr>
      </p:pic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CF830C0A-9DC9-48A7-8ABC-E8B79764C7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439" y="5717603"/>
            <a:ext cx="1554480" cy="746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A67B40-5970-4308-947C-B4D5EFED54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0226" y="6357403"/>
            <a:ext cx="1379223" cy="457201"/>
          </a:xfrm>
          <a:prstGeom prst="rect">
            <a:avLst/>
          </a:prstGeom>
        </p:spPr>
      </p:pic>
      <p:pic>
        <p:nvPicPr>
          <p:cNvPr id="15" name="Picture 14" descr="Background pattern">
            <a:extLst>
              <a:ext uri="{FF2B5EF4-FFF2-40B4-BE49-F238E27FC236}">
                <a16:creationId xmlns:a16="http://schemas.microsoft.com/office/drawing/2014/main" id="{83AF928E-4894-78AB-6AE8-B4BE574483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1262" y="4692684"/>
            <a:ext cx="1379223" cy="457201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">
            <a:extLst>
              <a:ext uri="{FF2B5EF4-FFF2-40B4-BE49-F238E27FC236}">
                <a16:creationId xmlns:a16="http://schemas.microsoft.com/office/drawing/2014/main" id="{9CF5BF71-B7B5-12A7-7557-9504E1F363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8675" y="4696270"/>
            <a:ext cx="1379223" cy="4572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7BCEE8-0328-E3D3-7797-BADBAF6C5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3" y="2418415"/>
            <a:ext cx="1554479" cy="7461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F94D60-CABC-63C0-3D2E-212BD251AA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179" y="2415846"/>
            <a:ext cx="1554477" cy="74614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5A3C783-7964-EC05-0EFC-305B5A9E1E0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49" y="3026920"/>
            <a:ext cx="1379223" cy="4572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8619AC-7C18-A29F-EC3D-51935615D9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75" y="3026920"/>
            <a:ext cx="1379223" cy="457201"/>
          </a:xfrm>
          <a:prstGeom prst="rect">
            <a:avLst/>
          </a:prstGeom>
        </p:spPr>
      </p:pic>
      <p:pic>
        <p:nvPicPr>
          <p:cNvPr id="10" name="Picture 9" descr="A box of orange juice&#10;&#10;Description automatically generated">
            <a:extLst>
              <a:ext uri="{FF2B5EF4-FFF2-40B4-BE49-F238E27FC236}">
                <a16:creationId xmlns:a16="http://schemas.microsoft.com/office/drawing/2014/main" id="{9EFDC441-809A-3F50-156D-5FA80BDC2E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5762" y="2409938"/>
            <a:ext cx="1554480" cy="746151"/>
          </a:xfrm>
          <a:prstGeom prst="rect">
            <a:avLst/>
          </a:prstGeom>
        </p:spPr>
      </p:pic>
      <p:pic>
        <p:nvPicPr>
          <p:cNvPr id="14" name="Picture 13" descr="A box of watermelon lemonade&#10;&#10;Description automatically generated">
            <a:extLst>
              <a:ext uri="{FF2B5EF4-FFF2-40B4-BE49-F238E27FC236}">
                <a16:creationId xmlns:a16="http://schemas.microsoft.com/office/drawing/2014/main" id="{C89D7D43-4A47-0053-1092-B741AE88075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46040" y="4067180"/>
            <a:ext cx="1554480" cy="746151"/>
          </a:xfrm>
          <a:prstGeom prst="rect">
            <a:avLst/>
          </a:prstGeom>
        </p:spPr>
      </p:pic>
      <p:pic>
        <p:nvPicPr>
          <p:cNvPr id="18" name="Picture 17" descr="A bar code with numbers&#10;&#10;Description automatically generated">
            <a:extLst>
              <a:ext uri="{FF2B5EF4-FFF2-40B4-BE49-F238E27FC236}">
                <a16:creationId xmlns:a16="http://schemas.microsoft.com/office/drawing/2014/main" id="{2A974A55-1014-9889-60ED-6C6C5D80206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87113" y="3026920"/>
            <a:ext cx="1379223" cy="457201"/>
          </a:xfrm>
          <a:prstGeom prst="rect">
            <a:avLst/>
          </a:prstGeom>
        </p:spPr>
      </p:pic>
      <p:pic>
        <p:nvPicPr>
          <p:cNvPr id="6" name="Picture 5" descr="A logo of a brand&#10;&#10;Description automatically generated">
            <a:extLst>
              <a:ext uri="{FF2B5EF4-FFF2-40B4-BE49-F238E27FC236}">
                <a16:creationId xmlns:a16="http://schemas.microsoft.com/office/drawing/2014/main" id="{A3EBE6B9-2B23-6E2D-FF5F-51A5C45D2A0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15400" y="230831"/>
            <a:ext cx="896114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7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169C2F50-A281-E784-B241-49AC9E7649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7823824"/>
              </p:ext>
            </p:extLst>
          </p:nvPr>
        </p:nvGraphicFramePr>
        <p:xfrm>
          <a:off x="2057400" y="5413996"/>
          <a:ext cx="5943600" cy="1501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Shirley Temple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Shirley Temple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1016  0484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1016  0483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0-78000-03919-1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0-78000-03917-7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914401" y="457200"/>
            <a:ext cx="429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6350">
                  <a:solidFill>
                    <a:srgbClr val="000000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CSD 12oz Cans (2x12pk)</a:t>
            </a:r>
          </a:p>
        </p:txBody>
      </p:sp>
      <p:pic>
        <p:nvPicPr>
          <p:cNvPr id="7" name="Picture 6" descr="A box of soda pop&#10;&#10;Description automatically generated">
            <a:extLst>
              <a:ext uri="{FF2B5EF4-FFF2-40B4-BE49-F238E27FC236}">
                <a16:creationId xmlns:a16="http://schemas.microsoft.com/office/drawing/2014/main" id="{EA835EBC-F251-A391-137A-DD3921D7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135" y="5791491"/>
            <a:ext cx="1554480" cy="746150"/>
          </a:xfrm>
          <a:prstGeom prst="rect">
            <a:avLst/>
          </a:prstGeom>
        </p:spPr>
      </p:pic>
      <p:pic>
        <p:nvPicPr>
          <p:cNvPr id="15" name="Picture 14" descr="A box of a drink&#10;&#10;Description automatically generated">
            <a:extLst>
              <a:ext uri="{FF2B5EF4-FFF2-40B4-BE49-F238E27FC236}">
                <a16:creationId xmlns:a16="http://schemas.microsoft.com/office/drawing/2014/main" id="{96B5FBED-B4A2-03C3-F83E-641785FA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342" y="5791491"/>
            <a:ext cx="1554480" cy="746150"/>
          </a:xfrm>
          <a:prstGeom prst="rect">
            <a:avLst/>
          </a:prstGeom>
        </p:spPr>
      </p:pic>
      <p:graphicFrame>
        <p:nvGraphicFramePr>
          <p:cNvPr id="35" name="Content Placeholder 7">
            <a:extLst>
              <a:ext uri="{FF2B5EF4-FFF2-40B4-BE49-F238E27FC236}">
                <a16:creationId xmlns:a16="http://schemas.microsoft.com/office/drawing/2014/main" id="{69E1C61B-9723-18F4-92EF-F2DF551852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8615814"/>
              </p:ext>
            </p:extLst>
          </p:nvPr>
        </p:nvGraphicFramePr>
        <p:xfrm>
          <a:off x="570639" y="2133600"/>
          <a:ext cx="8915400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0829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1000  0830 Deposit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28600" marR="0" indent="-22860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AutoNum type="arabicPlain" startAt="1000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0833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0-78000-01180-7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0-78000-01181-4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0-78000-01182-1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6" name="Picture 35">
            <a:extLst>
              <a:ext uri="{FF2B5EF4-FFF2-40B4-BE49-F238E27FC236}">
                <a16:creationId xmlns:a16="http://schemas.microsoft.com/office/drawing/2014/main" id="{B6D8C408-4141-357A-3081-1ECAE9767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28" y="3091172"/>
            <a:ext cx="1379223" cy="4572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046BCC-4515-EC11-CF04-A066348198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765" y="3091801"/>
            <a:ext cx="1379223" cy="45720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522DB6D-4E0E-4A61-DB63-20A714E25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297" y="3091173"/>
            <a:ext cx="1379223" cy="457201"/>
          </a:xfrm>
          <a:prstGeom prst="rect">
            <a:avLst/>
          </a:prstGeom>
        </p:spPr>
      </p:pic>
      <p:pic>
        <p:nvPicPr>
          <p:cNvPr id="39" name="Picture 38" descr="A green box with white text and yellow circles&#10;&#10;Description automatically generated">
            <a:extLst>
              <a:ext uri="{FF2B5EF4-FFF2-40B4-BE49-F238E27FC236}">
                <a16:creationId xmlns:a16="http://schemas.microsoft.com/office/drawing/2014/main" id="{6BE0941E-58AD-7052-29FD-E64E0082AE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778" y="2492043"/>
            <a:ext cx="1554480" cy="746151"/>
          </a:xfrm>
          <a:prstGeom prst="rect">
            <a:avLst/>
          </a:prstGeom>
        </p:spPr>
      </p:pic>
      <p:pic>
        <p:nvPicPr>
          <p:cNvPr id="40" name="Picture 39" descr="A green box of soda&#10;&#10;Description automatically generated">
            <a:extLst>
              <a:ext uri="{FF2B5EF4-FFF2-40B4-BE49-F238E27FC236}">
                <a16:creationId xmlns:a16="http://schemas.microsoft.com/office/drawing/2014/main" id="{D1D856B4-9EB1-0B15-0C8A-27F3688DA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0627" y="2492042"/>
            <a:ext cx="1554480" cy="746151"/>
          </a:xfrm>
          <a:prstGeom prst="rect">
            <a:avLst/>
          </a:prstGeom>
        </p:spPr>
      </p:pic>
      <p:pic>
        <p:nvPicPr>
          <p:cNvPr id="41" name="Picture 40" descr="A red box of soda&#10;&#10;Description automatically generated">
            <a:extLst>
              <a:ext uri="{FF2B5EF4-FFF2-40B4-BE49-F238E27FC236}">
                <a16:creationId xmlns:a16="http://schemas.microsoft.com/office/drawing/2014/main" id="{7E224838-50FC-2464-B327-768B3294E2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8972" y="2492041"/>
            <a:ext cx="1554480" cy="746151"/>
          </a:xfrm>
          <a:prstGeom prst="rect">
            <a:avLst/>
          </a:prstGeom>
        </p:spPr>
      </p:pic>
      <p:graphicFrame>
        <p:nvGraphicFramePr>
          <p:cNvPr id="42" name="Content Placeholder 7">
            <a:extLst>
              <a:ext uri="{FF2B5EF4-FFF2-40B4-BE49-F238E27FC236}">
                <a16:creationId xmlns:a16="http://schemas.microsoft.com/office/drawing/2014/main" id="{60C46019-EE19-339D-DAFA-04F505C559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333724"/>
              </p:ext>
            </p:extLst>
          </p:nvPr>
        </p:nvGraphicFramePr>
        <p:xfrm>
          <a:off x="577642" y="3754748"/>
          <a:ext cx="8915400" cy="1501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Cherry 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7Up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Tropical</a:t>
                      </a:r>
                      <a:b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Zero Sugar</a:t>
                      </a:r>
                      <a:endParaRPr lang="en-US" sz="105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1000  0834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indent="-228600" algn="ctr">
                        <a:spcAft>
                          <a:spcPts val="600"/>
                        </a:spcAft>
                        <a:buAutoNum type="arabicPlain" startAt="1015"/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6397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1015  6395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0-78000-01188-3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0-78000-03798-2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6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0-78000-03818-7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E56E11CC-3543-AD84-AFF1-6083CE1A85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85" y="4745348"/>
            <a:ext cx="1379223" cy="457201"/>
          </a:xfrm>
          <a:prstGeom prst="rect">
            <a:avLst/>
          </a:prstGeom>
        </p:spPr>
      </p:pic>
      <p:pic>
        <p:nvPicPr>
          <p:cNvPr id="46" name="Picture 45" descr="A box of cherry soda&#10;&#10;Description automatically generated">
            <a:extLst>
              <a:ext uri="{FF2B5EF4-FFF2-40B4-BE49-F238E27FC236}">
                <a16:creationId xmlns:a16="http://schemas.microsoft.com/office/drawing/2014/main" id="{2BED7100-251F-961C-8E77-16093A41F3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784" y="4132244"/>
            <a:ext cx="1554480" cy="746151"/>
          </a:xfrm>
          <a:prstGeom prst="rect">
            <a:avLst/>
          </a:prstGeom>
        </p:spPr>
      </p:pic>
      <p:pic>
        <p:nvPicPr>
          <p:cNvPr id="48" name="Picture 47" descr="A box of orange soda&#10;&#10;Description automatically generated">
            <a:extLst>
              <a:ext uri="{FF2B5EF4-FFF2-40B4-BE49-F238E27FC236}">
                <a16:creationId xmlns:a16="http://schemas.microsoft.com/office/drawing/2014/main" id="{ED331EA6-3F36-EF19-A786-42B387E0F9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53269" y="4132243"/>
            <a:ext cx="1554480" cy="746150"/>
          </a:xfrm>
          <a:prstGeom prst="rect">
            <a:avLst/>
          </a:prstGeom>
        </p:spPr>
      </p:pic>
      <p:pic>
        <p:nvPicPr>
          <p:cNvPr id="50" name="Picture 49" descr="A box of a drink&#10;&#10;Description automatically generated">
            <a:extLst>
              <a:ext uri="{FF2B5EF4-FFF2-40B4-BE49-F238E27FC236}">
                <a16:creationId xmlns:a16="http://schemas.microsoft.com/office/drawing/2014/main" id="{B837E87B-3EC9-C57B-9EC2-4939CE65F9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27147" y="4130163"/>
            <a:ext cx="1554480" cy="746150"/>
          </a:xfrm>
          <a:prstGeom prst="rect">
            <a:avLst/>
          </a:prstGeom>
        </p:spPr>
      </p:pic>
      <p:pic>
        <p:nvPicPr>
          <p:cNvPr id="3" name="Picture 2" descr="A bar code with numbers&#10;&#10;Description automatically generated">
            <a:extLst>
              <a:ext uri="{FF2B5EF4-FFF2-40B4-BE49-F238E27FC236}">
                <a16:creationId xmlns:a16="http://schemas.microsoft.com/office/drawing/2014/main" id="{EC8F3BC8-869B-55D4-1DBA-47E06E2648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28256" y="6391482"/>
            <a:ext cx="1379223" cy="457201"/>
          </a:xfrm>
          <a:prstGeom prst="rect">
            <a:avLst/>
          </a:prstGeom>
        </p:spPr>
      </p:pic>
      <p:pic>
        <p:nvPicPr>
          <p:cNvPr id="6" name="Picture 5" descr="A bar code with numbers&#10;&#10;Description automatically generated">
            <a:extLst>
              <a:ext uri="{FF2B5EF4-FFF2-40B4-BE49-F238E27FC236}">
                <a16:creationId xmlns:a16="http://schemas.microsoft.com/office/drawing/2014/main" id="{511B04CD-A60E-24B1-CDF4-DCEE921B743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15733" y="4745347"/>
            <a:ext cx="1379223" cy="457201"/>
          </a:xfrm>
          <a:prstGeom prst="rect">
            <a:avLst/>
          </a:prstGeom>
        </p:spPr>
      </p:pic>
      <p:pic>
        <p:nvPicPr>
          <p:cNvPr id="9" name="Picture 8" descr="A bar code with numbers&#10;&#10;Description automatically generated">
            <a:extLst>
              <a:ext uri="{FF2B5EF4-FFF2-40B4-BE49-F238E27FC236}">
                <a16:creationId xmlns:a16="http://schemas.microsoft.com/office/drawing/2014/main" id="{7920E76D-ADBD-31DF-5C6D-096E4D672B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97088" y="6386360"/>
            <a:ext cx="1379223" cy="457201"/>
          </a:xfrm>
          <a:prstGeom prst="rect">
            <a:avLst/>
          </a:prstGeom>
        </p:spPr>
      </p:pic>
      <p:pic>
        <p:nvPicPr>
          <p:cNvPr id="11" name="Picture 10" descr="A bar code with numbers&#10;&#10;Description automatically generated">
            <a:extLst>
              <a:ext uri="{FF2B5EF4-FFF2-40B4-BE49-F238E27FC236}">
                <a16:creationId xmlns:a16="http://schemas.microsoft.com/office/drawing/2014/main" id="{E3D545B8-A709-7823-2A3F-9C89727665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2966" y="4745347"/>
            <a:ext cx="1379223" cy="457201"/>
          </a:xfrm>
          <a:prstGeom prst="rect">
            <a:avLst/>
          </a:prstGeom>
        </p:spPr>
      </p:pic>
      <p:pic>
        <p:nvPicPr>
          <p:cNvPr id="2" name="Picture 1" descr="A logo of a soda company&#10;&#10;Description automatically generated">
            <a:extLst>
              <a:ext uri="{FF2B5EF4-FFF2-40B4-BE49-F238E27FC236}">
                <a16:creationId xmlns:a16="http://schemas.microsoft.com/office/drawing/2014/main" id="{076869E1-4F5B-7EEA-E5B1-CCECD810A16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39200" y="230830"/>
            <a:ext cx="1027178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18842"/>
      </p:ext>
    </p:extLst>
  </p:cSld>
  <p:clrMapOvr>
    <a:masterClrMapping/>
  </p:clrMapOvr>
</p:sld>
</file>

<file path=ppt/theme/theme1.xml><?xml version="1.0" encoding="utf-8"?>
<a:theme xmlns:a="http://schemas.openxmlformats.org/drawingml/2006/main" name="3_DPS Building For Growth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Batman v Superman">
  <a:themeElements>
    <a:clrScheme name="Custom 50">
      <a:dk1>
        <a:srgbClr val="000000"/>
      </a:dk1>
      <a:lt1>
        <a:srgbClr val="FFFFFF"/>
      </a:lt1>
      <a:dk2>
        <a:srgbClr val="800000"/>
      </a:dk2>
      <a:lt2>
        <a:srgbClr val="800000"/>
      </a:lt2>
      <a:accent1>
        <a:srgbClr val="0070C0"/>
      </a:accent1>
      <a:accent2>
        <a:srgbClr val="D82E0D"/>
      </a:accent2>
      <a:accent3>
        <a:srgbClr val="FFFFFF"/>
      </a:accent3>
      <a:accent4>
        <a:srgbClr val="000000"/>
      </a:accent4>
      <a:accent5>
        <a:srgbClr val="FFCC66"/>
      </a:accent5>
      <a:accent6>
        <a:srgbClr val="800000"/>
      </a:accent6>
      <a:hlink>
        <a:srgbClr val="800000"/>
      </a:hlink>
      <a:folHlink>
        <a:srgbClr val="B2B2B2"/>
      </a:folHlink>
    </a:clrScheme>
    <a:fontScheme name="More to Explor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rbel" pitchFamily="34" charset="0"/>
          </a:defRPr>
        </a:defPPr>
      </a:lstStyle>
    </a:lnDef>
  </a:objectDefaults>
  <a:extraClrSchemeLst>
    <a:extraClrScheme>
      <a:clrScheme name="More to Explo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re to Explo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re to Explore 8">
        <a:dk1>
          <a:srgbClr val="000000"/>
        </a:dk1>
        <a:lt1>
          <a:srgbClr val="FFFFFF"/>
        </a:lt1>
        <a:dk2>
          <a:srgbClr val="762024"/>
        </a:dk2>
        <a:lt2>
          <a:srgbClr val="98002E"/>
        </a:lt2>
        <a:accent1>
          <a:srgbClr val="FAB6A6"/>
        </a:accent1>
        <a:accent2>
          <a:srgbClr val="CA1545"/>
        </a:accent2>
        <a:accent3>
          <a:srgbClr val="FFFFFF"/>
        </a:accent3>
        <a:accent4>
          <a:srgbClr val="000000"/>
        </a:accent4>
        <a:accent5>
          <a:srgbClr val="FCD7D0"/>
        </a:accent5>
        <a:accent6>
          <a:srgbClr val="B7123E"/>
        </a:accent6>
        <a:hlink>
          <a:srgbClr val="98002E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Building Brands People Love</Template>
  <TotalTime>255582</TotalTime>
  <Words>3887</Words>
  <Application>Microsoft Office PowerPoint</Application>
  <PresentationFormat>Custom</PresentationFormat>
  <Paragraphs>1606</Paragraphs>
  <Slides>69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3" baseType="lpstr">
      <vt:lpstr>Arial</vt:lpstr>
      <vt:lpstr>Arial Black</vt:lpstr>
      <vt:lpstr>Calibri</vt:lpstr>
      <vt:lpstr>Cooper Black</vt:lpstr>
      <vt:lpstr>Corbel</vt:lpstr>
      <vt:lpstr>Courier New</vt:lpstr>
      <vt:lpstr>Formata Regular</vt:lpstr>
      <vt:lpstr>Tahoma</vt:lpstr>
      <vt:lpstr>Trebuchet MS</vt:lpstr>
      <vt:lpstr>Verdana</vt:lpstr>
      <vt:lpstr>Wingdings</vt:lpstr>
      <vt:lpstr>Wingdings 3</vt:lpstr>
      <vt:lpstr>3_DPS Building For Growth</vt:lpstr>
      <vt:lpstr>2_Batman v Superman</vt:lpstr>
      <vt:lpstr>2024 Plains Region Portfolio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Jonathan.Grimm@kdrp.com</Manager>
  <Company>Keurig Dr Pepper</Company>
  <LinksUpToDate>false</LinksUpToDate>
  <SharedDoc>false</SharedDoc>
  <HyperlinkBase>http://www.jonathangrimm.com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KDP Plains Region Portfolio</dc:title>
  <dc:subject>2024 KDP Portfolio - Plains Region</dc:subject>
  <dc:creator>Jonathan.Grimm@kdrp.com</dc:creator>
  <cp:keywords>2024 KDP Catalog</cp:keywords>
  <dc:description>We tempt you and teas you</dc:description>
  <cp:lastModifiedBy>Jonathan Grimm</cp:lastModifiedBy>
  <cp:revision>1852</cp:revision>
  <cp:lastPrinted>2015-10-19T18:32:00Z</cp:lastPrinted>
  <dcterms:created xsi:type="dcterms:W3CDTF">2007-05-29T14:38:58Z</dcterms:created>
  <dcterms:modified xsi:type="dcterms:W3CDTF">2024-05-29T14:58:45Z</dcterms:modified>
  <cp:category>Portfolio Selling</cp:category>
</cp:coreProperties>
</file>