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2" r:id="rId4"/>
  </p:sldIdLst>
  <p:sldSz cx="18288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96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156" y="27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0" y="1122363"/>
            <a:ext cx="13716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602038"/>
            <a:ext cx="13716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376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70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087350" y="365125"/>
            <a:ext cx="394335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65125"/>
            <a:ext cx="1160145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602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052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47775" y="1709739"/>
            <a:ext cx="157734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47775" y="4589464"/>
            <a:ext cx="157734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68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1825625"/>
            <a:ext cx="77724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258300" y="1825625"/>
            <a:ext cx="77724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8821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2" y="365126"/>
            <a:ext cx="157734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9683" y="1681163"/>
            <a:ext cx="773668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9683" y="2505075"/>
            <a:ext cx="773668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58300" y="1681163"/>
            <a:ext cx="777478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58300" y="2505075"/>
            <a:ext cx="7774782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011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718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41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4782" y="987426"/>
            <a:ext cx="92583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9203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83" y="457200"/>
            <a:ext cx="5898356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774782" y="987426"/>
            <a:ext cx="92583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59683" y="2057400"/>
            <a:ext cx="58983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072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7300" y="365126"/>
            <a:ext cx="157734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7300" y="1825625"/>
            <a:ext cx="15773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73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F914D-3795-497C-8C4D-FB71A6F01BBA}" type="datetimeFigureOut">
              <a:rPr lang="en-US" smtClean="0"/>
              <a:t>11/18/2019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356351"/>
            <a:ext cx="6172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9159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910F18-364E-4FB5-A74F-00DDF89DC9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135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.png"/><Relationship Id="rId117" Type="http://schemas.openxmlformats.org/officeDocument/2006/relationships/image" Target="../media/image116.png"/><Relationship Id="rId21" Type="http://schemas.openxmlformats.org/officeDocument/2006/relationships/image" Target="../media/image20.png"/><Relationship Id="rId42" Type="http://schemas.openxmlformats.org/officeDocument/2006/relationships/image" Target="../media/image41.png"/><Relationship Id="rId47" Type="http://schemas.openxmlformats.org/officeDocument/2006/relationships/image" Target="../media/image46.png"/><Relationship Id="rId63" Type="http://schemas.openxmlformats.org/officeDocument/2006/relationships/image" Target="../media/image62.png"/><Relationship Id="rId68" Type="http://schemas.openxmlformats.org/officeDocument/2006/relationships/image" Target="../media/image67.png"/><Relationship Id="rId84" Type="http://schemas.openxmlformats.org/officeDocument/2006/relationships/image" Target="../media/image83.png"/><Relationship Id="rId89" Type="http://schemas.openxmlformats.org/officeDocument/2006/relationships/image" Target="../media/image88.png"/><Relationship Id="rId112" Type="http://schemas.openxmlformats.org/officeDocument/2006/relationships/image" Target="../media/image111.png"/><Relationship Id="rId133" Type="http://schemas.openxmlformats.org/officeDocument/2006/relationships/image" Target="../media/image132.png"/><Relationship Id="rId138" Type="http://schemas.openxmlformats.org/officeDocument/2006/relationships/image" Target="../media/image137.png"/><Relationship Id="rId16" Type="http://schemas.openxmlformats.org/officeDocument/2006/relationships/image" Target="../media/image15.png"/><Relationship Id="rId107" Type="http://schemas.openxmlformats.org/officeDocument/2006/relationships/image" Target="../media/image106.png"/><Relationship Id="rId11" Type="http://schemas.openxmlformats.org/officeDocument/2006/relationships/image" Target="../media/image10.png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53" Type="http://schemas.openxmlformats.org/officeDocument/2006/relationships/image" Target="../media/image52.png"/><Relationship Id="rId58" Type="http://schemas.openxmlformats.org/officeDocument/2006/relationships/image" Target="../media/image57.png"/><Relationship Id="rId74" Type="http://schemas.openxmlformats.org/officeDocument/2006/relationships/image" Target="../media/image73.png"/><Relationship Id="rId79" Type="http://schemas.openxmlformats.org/officeDocument/2006/relationships/image" Target="../media/image78.png"/><Relationship Id="rId102" Type="http://schemas.openxmlformats.org/officeDocument/2006/relationships/image" Target="../media/image101.png"/><Relationship Id="rId123" Type="http://schemas.openxmlformats.org/officeDocument/2006/relationships/image" Target="../media/image122.png"/><Relationship Id="rId128" Type="http://schemas.openxmlformats.org/officeDocument/2006/relationships/image" Target="../media/image127.png"/><Relationship Id="rId5" Type="http://schemas.openxmlformats.org/officeDocument/2006/relationships/image" Target="../media/image4.png"/><Relationship Id="rId90" Type="http://schemas.openxmlformats.org/officeDocument/2006/relationships/image" Target="../media/image89.png"/><Relationship Id="rId95" Type="http://schemas.openxmlformats.org/officeDocument/2006/relationships/image" Target="../media/image94.png"/><Relationship Id="rId22" Type="http://schemas.openxmlformats.org/officeDocument/2006/relationships/image" Target="../media/image21.png"/><Relationship Id="rId27" Type="http://schemas.openxmlformats.org/officeDocument/2006/relationships/image" Target="../media/image26.png"/><Relationship Id="rId43" Type="http://schemas.openxmlformats.org/officeDocument/2006/relationships/image" Target="../media/image42.png"/><Relationship Id="rId48" Type="http://schemas.openxmlformats.org/officeDocument/2006/relationships/image" Target="../media/image47.png"/><Relationship Id="rId64" Type="http://schemas.openxmlformats.org/officeDocument/2006/relationships/image" Target="../media/image63.png"/><Relationship Id="rId69" Type="http://schemas.openxmlformats.org/officeDocument/2006/relationships/image" Target="../media/image68.png"/><Relationship Id="rId113" Type="http://schemas.openxmlformats.org/officeDocument/2006/relationships/image" Target="../media/image112.png"/><Relationship Id="rId118" Type="http://schemas.openxmlformats.org/officeDocument/2006/relationships/image" Target="../media/image117.png"/><Relationship Id="rId134" Type="http://schemas.openxmlformats.org/officeDocument/2006/relationships/image" Target="../media/image133.png"/><Relationship Id="rId139" Type="http://schemas.openxmlformats.org/officeDocument/2006/relationships/image" Target="../media/image138.png"/><Relationship Id="rId8" Type="http://schemas.openxmlformats.org/officeDocument/2006/relationships/image" Target="../media/image7.png"/><Relationship Id="rId51" Type="http://schemas.openxmlformats.org/officeDocument/2006/relationships/image" Target="../media/image50.png"/><Relationship Id="rId72" Type="http://schemas.openxmlformats.org/officeDocument/2006/relationships/image" Target="../media/image71.png"/><Relationship Id="rId80" Type="http://schemas.openxmlformats.org/officeDocument/2006/relationships/image" Target="../media/image79.png"/><Relationship Id="rId85" Type="http://schemas.openxmlformats.org/officeDocument/2006/relationships/image" Target="../media/image84.png"/><Relationship Id="rId93" Type="http://schemas.openxmlformats.org/officeDocument/2006/relationships/image" Target="../media/image92.png"/><Relationship Id="rId98" Type="http://schemas.openxmlformats.org/officeDocument/2006/relationships/image" Target="../media/image97.png"/><Relationship Id="rId121" Type="http://schemas.openxmlformats.org/officeDocument/2006/relationships/image" Target="../media/image120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5" Type="http://schemas.openxmlformats.org/officeDocument/2006/relationships/image" Target="../media/image24.png"/><Relationship Id="rId33" Type="http://schemas.openxmlformats.org/officeDocument/2006/relationships/image" Target="../media/image32.png"/><Relationship Id="rId38" Type="http://schemas.openxmlformats.org/officeDocument/2006/relationships/image" Target="../media/image37.png"/><Relationship Id="rId46" Type="http://schemas.openxmlformats.org/officeDocument/2006/relationships/image" Target="../media/image45.png"/><Relationship Id="rId59" Type="http://schemas.openxmlformats.org/officeDocument/2006/relationships/image" Target="../media/image58.png"/><Relationship Id="rId67" Type="http://schemas.openxmlformats.org/officeDocument/2006/relationships/image" Target="../media/image66.png"/><Relationship Id="rId103" Type="http://schemas.openxmlformats.org/officeDocument/2006/relationships/image" Target="../media/image102.png"/><Relationship Id="rId108" Type="http://schemas.openxmlformats.org/officeDocument/2006/relationships/image" Target="../media/image107.png"/><Relationship Id="rId116" Type="http://schemas.openxmlformats.org/officeDocument/2006/relationships/image" Target="../media/image115.png"/><Relationship Id="rId124" Type="http://schemas.openxmlformats.org/officeDocument/2006/relationships/image" Target="../media/image123.png"/><Relationship Id="rId129" Type="http://schemas.openxmlformats.org/officeDocument/2006/relationships/image" Target="../media/image128.png"/><Relationship Id="rId137" Type="http://schemas.openxmlformats.org/officeDocument/2006/relationships/image" Target="../media/image136.png"/><Relationship Id="rId20" Type="http://schemas.openxmlformats.org/officeDocument/2006/relationships/image" Target="../media/image19.png"/><Relationship Id="rId41" Type="http://schemas.openxmlformats.org/officeDocument/2006/relationships/image" Target="../media/image40.png"/><Relationship Id="rId54" Type="http://schemas.openxmlformats.org/officeDocument/2006/relationships/image" Target="../media/image53.png"/><Relationship Id="rId62" Type="http://schemas.openxmlformats.org/officeDocument/2006/relationships/image" Target="../media/image61.png"/><Relationship Id="rId70" Type="http://schemas.openxmlformats.org/officeDocument/2006/relationships/image" Target="../media/image69.png"/><Relationship Id="rId75" Type="http://schemas.openxmlformats.org/officeDocument/2006/relationships/image" Target="../media/image74.png"/><Relationship Id="rId83" Type="http://schemas.openxmlformats.org/officeDocument/2006/relationships/image" Target="../media/image82.png"/><Relationship Id="rId88" Type="http://schemas.openxmlformats.org/officeDocument/2006/relationships/image" Target="../media/image87.png"/><Relationship Id="rId91" Type="http://schemas.openxmlformats.org/officeDocument/2006/relationships/image" Target="../media/image90.png"/><Relationship Id="rId96" Type="http://schemas.openxmlformats.org/officeDocument/2006/relationships/image" Target="../media/image95.png"/><Relationship Id="rId111" Type="http://schemas.openxmlformats.org/officeDocument/2006/relationships/image" Target="../media/image110.png"/><Relationship Id="rId132" Type="http://schemas.openxmlformats.org/officeDocument/2006/relationships/image" Target="../media/image131.png"/><Relationship Id="rId140" Type="http://schemas.openxmlformats.org/officeDocument/2006/relationships/image" Target="../media/image1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5" Type="http://schemas.openxmlformats.org/officeDocument/2006/relationships/image" Target="../media/image14.png"/><Relationship Id="rId23" Type="http://schemas.openxmlformats.org/officeDocument/2006/relationships/image" Target="../media/image22.png"/><Relationship Id="rId28" Type="http://schemas.openxmlformats.org/officeDocument/2006/relationships/image" Target="../media/image27.png"/><Relationship Id="rId36" Type="http://schemas.openxmlformats.org/officeDocument/2006/relationships/image" Target="../media/image35.png"/><Relationship Id="rId49" Type="http://schemas.openxmlformats.org/officeDocument/2006/relationships/image" Target="../media/image48.png"/><Relationship Id="rId57" Type="http://schemas.openxmlformats.org/officeDocument/2006/relationships/image" Target="../media/image56.png"/><Relationship Id="rId106" Type="http://schemas.openxmlformats.org/officeDocument/2006/relationships/image" Target="../media/image105.png"/><Relationship Id="rId114" Type="http://schemas.openxmlformats.org/officeDocument/2006/relationships/image" Target="../media/image113.png"/><Relationship Id="rId119" Type="http://schemas.openxmlformats.org/officeDocument/2006/relationships/image" Target="../media/image118.png"/><Relationship Id="rId127" Type="http://schemas.openxmlformats.org/officeDocument/2006/relationships/image" Target="../media/image126.png"/><Relationship Id="rId10" Type="http://schemas.openxmlformats.org/officeDocument/2006/relationships/image" Target="../media/image9.png"/><Relationship Id="rId31" Type="http://schemas.openxmlformats.org/officeDocument/2006/relationships/image" Target="../media/image30.png"/><Relationship Id="rId44" Type="http://schemas.openxmlformats.org/officeDocument/2006/relationships/image" Target="../media/image43.png"/><Relationship Id="rId52" Type="http://schemas.openxmlformats.org/officeDocument/2006/relationships/image" Target="../media/image51.png"/><Relationship Id="rId60" Type="http://schemas.openxmlformats.org/officeDocument/2006/relationships/image" Target="../media/image59.png"/><Relationship Id="rId65" Type="http://schemas.openxmlformats.org/officeDocument/2006/relationships/image" Target="../media/image64.png"/><Relationship Id="rId73" Type="http://schemas.openxmlformats.org/officeDocument/2006/relationships/image" Target="../media/image72.png"/><Relationship Id="rId78" Type="http://schemas.openxmlformats.org/officeDocument/2006/relationships/image" Target="../media/image77.png"/><Relationship Id="rId81" Type="http://schemas.openxmlformats.org/officeDocument/2006/relationships/image" Target="../media/image80.png"/><Relationship Id="rId86" Type="http://schemas.openxmlformats.org/officeDocument/2006/relationships/image" Target="../media/image85.png"/><Relationship Id="rId94" Type="http://schemas.openxmlformats.org/officeDocument/2006/relationships/image" Target="../media/image93.png"/><Relationship Id="rId99" Type="http://schemas.openxmlformats.org/officeDocument/2006/relationships/image" Target="../media/image98.png"/><Relationship Id="rId101" Type="http://schemas.openxmlformats.org/officeDocument/2006/relationships/image" Target="../media/image100.png"/><Relationship Id="rId122" Type="http://schemas.openxmlformats.org/officeDocument/2006/relationships/image" Target="../media/image121.png"/><Relationship Id="rId130" Type="http://schemas.openxmlformats.org/officeDocument/2006/relationships/image" Target="../media/image129.png"/><Relationship Id="rId135" Type="http://schemas.openxmlformats.org/officeDocument/2006/relationships/image" Target="../media/image134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9" Type="http://schemas.openxmlformats.org/officeDocument/2006/relationships/image" Target="../media/image38.png"/><Relationship Id="rId109" Type="http://schemas.openxmlformats.org/officeDocument/2006/relationships/image" Target="../media/image108.png"/><Relationship Id="rId34" Type="http://schemas.openxmlformats.org/officeDocument/2006/relationships/image" Target="../media/image33.png"/><Relationship Id="rId50" Type="http://schemas.openxmlformats.org/officeDocument/2006/relationships/image" Target="../media/image49.png"/><Relationship Id="rId55" Type="http://schemas.openxmlformats.org/officeDocument/2006/relationships/image" Target="../media/image54.png"/><Relationship Id="rId76" Type="http://schemas.openxmlformats.org/officeDocument/2006/relationships/image" Target="../media/image75.png"/><Relationship Id="rId97" Type="http://schemas.openxmlformats.org/officeDocument/2006/relationships/image" Target="../media/image96.png"/><Relationship Id="rId104" Type="http://schemas.openxmlformats.org/officeDocument/2006/relationships/image" Target="../media/image103.png"/><Relationship Id="rId120" Type="http://schemas.openxmlformats.org/officeDocument/2006/relationships/image" Target="../media/image119.png"/><Relationship Id="rId125" Type="http://schemas.openxmlformats.org/officeDocument/2006/relationships/image" Target="../media/image124.png"/><Relationship Id="rId141" Type="http://schemas.openxmlformats.org/officeDocument/2006/relationships/image" Target="../media/image140.png"/><Relationship Id="rId7" Type="http://schemas.openxmlformats.org/officeDocument/2006/relationships/image" Target="../media/image6.png"/><Relationship Id="rId71" Type="http://schemas.openxmlformats.org/officeDocument/2006/relationships/image" Target="../media/image70.png"/><Relationship Id="rId92" Type="http://schemas.openxmlformats.org/officeDocument/2006/relationships/image" Target="../media/image91.png"/><Relationship Id="rId2" Type="http://schemas.openxmlformats.org/officeDocument/2006/relationships/image" Target="../media/image1.png"/><Relationship Id="rId29" Type="http://schemas.openxmlformats.org/officeDocument/2006/relationships/image" Target="../media/image28.png"/><Relationship Id="rId24" Type="http://schemas.openxmlformats.org/officeDocument/2006/relationships/image" Target="../media/image23.png"/><Relationship Id="rId40" Type="http://schemas.openxmlformats.org/officeDocument/2006/relationships/image" Target="../media/image39.png"/><Relationship Id="rId45" Type="http://schemas.openxmlformats.org/officeDocument/2006/relationships/image" Target="../media/image44.png"/><Relationship Id="rId66" Type="http://schemas.openxmlformats.org/officeDocument/2006/relationships/image" Target="../media/image65.png"/><Relationship Id="rId87" Type="http://schemas.openxmlformats.org/officeDocument/2006/relationships/image" Target="../media/image86.png"/><Relationship Id="rId110" Type="http://schemas.openxmlformats.org/officeDocument/2006/relationships/image" Target="../media/image109.png"/><Relationship Id="rId115" Type="http://schemas.openxmlformats.org/officeDocument/2006/relationships/image" Target="../media/image114.png"/><Relationship Id="rId131" Type="http://schemas.openxmlformats.org/officeDocument/2006/relationships/image" Target="../media/image130.png"/><Relationship Id="rId136" Type="http://schemas.openxmlformats.org/officeDocument/2006/relationships/image" Target="../media/image135.png"/><Relationship Id="rId61" Type="http://schemas.openxmlformats.org/officeDocument/2006/relationships/image" Target="../media/image60.png"/><Relationship Id="rId82" Type="http://schemas.openxmlformats.org/officeDocument/2006/relationships/image" Target="../media/image81.png"/><Relationship Id="rId19" Type="http://schemas.openxmlformats.org/officeDocument/2006/relationships/image" Target="../media/image18.png"/><Relationship Id="rId14" Type="http://schemas.openxmlformats.org/officeDocument/2006/relationships/image" Target="../media/image13.png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56" Type="http://schemas.openxmlformats.org/officeDocument/2006/relationships/image" Target="../media/image55.png"/><Relationship Id="rId77" Type="http://schemas.openxmlformats.org/officeDocument/2006/relationships/image" Target="../media/image76.png"/><Relationship Id="rId100" Type="http://schemas.openxmlformats.org/officeDocument/2006/relationships/image" Target="../media/image99.png"/><Relationship Id="rId105" Type="http://schemas.openxmlformats.org/officeDocument/2006/relationships/image" Target="../media/image104.png"/><Relationship Id="rId126" Type="http://schemas.openxmlformats.org/officeDocument/2006/relationships/image" Target="../media/image125.pn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0.png"/><Relationship Id="rId117" Type="http://schemas.openxmlformats.org/officeDocument/2006/relationships/image" Target="../media/image56.png"/><Relationship Id="rId21" Type="http://schemas.openxmlformats.org/officeDocument/2006/relationships/image" Target="../media/image24.png"/><Relationship Id="rId42" Type="http://schemas.openxmlformats.org/officeDocument/2006/relationships/image" Target="../media/image75.png"/><Relationship Id="rId47" Type="http://schemas.openxmlformats.org/officeDocument/2006/relationships/image" Target="../media/image138.png"/><Relationship Id="rId63" Type="http://schemas.openxmlformats.org/officeDocument/2006/relationships/image" Target="../media/image133.png"/><Relationship Id="rId68" Type="http://schemas.openxmlformats.org/officeDocument/2006/relationships/image" Target="../media/image17.png"/><Relationship Id="rId84" Type="http://schemas.openxmlformats.org/officeDocument/2006/relationships/image" Target="../media/image87.png"/><Relationship Id="rId89" Type="http://schemas.openxmlformats.org/officeDocument/2006/relationships/image" Target="../media/image93.png"/><Relationship Id="rId112" Type="http://schemas.openxmlformats.org/officeDocument/2006/relationships/image" Target="../media/image51.png"/><Relationship Id="rId16" Type="http://schemas.openxmlformats.org/officeDocument/2006/relationships/image" Target="../media/image14.png"/><Relationship Id="rId107" Type="http://schemas.openxmlformats.org/officeDocument/2006/relationships/image" Target="../media/image46.png"/><Relationship Id="rId11" Type="http://schemas.openxmlformats.org/officeDocument/2006/relationships/image" Target="../media/image10.png"/><Relationship Id="rId24" Type="http://schemas.openxmlformats.org/officeDocument/2006/relationships/image" Target="../media/image27.png"/><Relationship Id="rId32" Type="http://schemas.openxmlformats.org/officeDocument/2006/relationships/image" Target="../media/image39.png"/><Relationship Id="rId37" Type="http://schemas.openxmlformats.org/officeDocument/2006/relationships/image" Target="../media/image68.png"/><Relationship Id="rId40" Type="http://schemas.openxmlformats.org/officeDocument/2006/relationships/image" Target="../media/image71.png"/><Relationship Id="rId45" Type="http://schemas.openxmlformats.org/officeDocument/2006/relationships/image" Target="../media/image136.png"/><Relationship Id="rId53" Type="http://schemas.openxmlformats.org/officeDocument/2006/relationships/image" Target="../media/image115.png"/><Relationship Id="rId58" Type="http://schemas.openxmlformats.org/officeDocument/2006/relationships/image" Target="../media/image22.png"/><Relationship Id="rId66" Type="http://schemas.openxmlformats.org/officeDocument/2006/relationships/image" Target="../media/image58.png"/><Relationship Id="rId74" Type="http://schemas.openxmlformats.org/officeDocument/2006/relationships/image" Target="../media/image63.png"/><Relationship Id="rId79" Type="http://schemas.openxmlformats.org/officeDocument/2006/relationships/image" Target="../media/image65.png"/><Relationship Id="rId87" Type="http://schemas.openxmlformats.org/officeDocument/2006/relationships/image" Target="../media/image90.png"/><Relationship Id="rId102" Type="http://schemas.openxmlformats.org/officeDocument/2006/relationships/image" Target="../media/image109.png"/><Relationship Id="rId110" Type="http://schemas.openxmlformats.org/officeDocument/2006/relationships/image" Target="../media/image49.png"/><Relationship Id="rId115" Type="http://schemas.openxmlformats.org/officeDocument/2006/relationships/image" Target="../media/image54.png"/><Relationship Id="rId5" Type="http://schemas.openxmlformats.org/officeDocument/2006/relationships/image" Target="../media/image4.png"/><Relationship Id="rId61" Type="http://schemas.openxmlformats.org/officeDocument/2006/relationships/image" Target="../media/image131.png"/><Relationship Id="rId82" Type="http://schemas.openxmlformats.org/officeDocument/2006/relationships/image" Target="../media/image73.png"/><Relationship Id="rId90" Type="http://schemas.openxmlformats.org/officeDocument/2006/relationships/image" Target="../media/image95.png"/><Relationship Id="rId95" Type="http://schemas.openxmlformats.org/officeDocument/2006/relationships/image" Target="../media/image100.png"/><Relationship Id="rId19" Type="http://schemas.openxmlformats.org/officeDocument/2006/relationships/image" Target="../media/image19.png"/><Relationship Id="rId14" Type="http://schemas.openxmlformats.org/officeDocument/2006/relationships/image" Target="../media/image141.png"/><Relationship Id="rId22" Type="http://schemas.openxmlformats.org/officeDocument/2006/relationships/image" Target="../media/image25.png"/><Relationship Id="rId27" Type="http://schemas.openxmlformats.org/officeDocument/2006/relationships/image" Target="../media/image32.png"/><Relationship Id="rId30" Type="http://schemas.openxmlformats.org/officeDocument/2006/relationships/image" Target="../media/image37.png"/><Relationship Id="rId35" Type="http://schemas.openxmlformats.org/officeDocument/2006/relationships/image" Target="../media/image127.png"/><Relationship Id="rId43" Type="http://schemas.openxmlformats.org/officeDocument/2006/relationships/image" Target="../media/image134.png"/><Relationship Id="rId48" Type="http://schemas.openxmlformats.org/officeDocument/2006/relationships/image" Target="../media/image139.png"/><Relationship Id="rId56" Type="http://schemas.openxmlformats.org/officeDocument/2006/relationships/image" Target="../media/image118.png"/><Relationship Id="rId64" Type="http://schemas.openxmlformats.org/officeDocument/2006/relationships/image" Target="../media/image61.png"/><Relationship Id="rId69" Type="http://schemas.openxmlformats.org/officeDocument/2006/relationships/image" Target="../media/image122.png"/><Relationship Id="rId77" Type="http://schemas.openxmlformats.org/officeDocument/2006/relationships/image" Target="../media/image77.png"/><Relationship Id="rId100" Type="http://schemas.openxmlformats.org/officeDocument/2006/relationships/image" Target="../media/image107.png"/><Relationship Id="rId105" Type="http://schemas.openxmlformats.org/officeDocument/2006/relationships/image" Target="../media/image43.png"/><Relationship Id="rId113" Type="http://schemas.openxmlformats.org/officeDocument/2006/relationships/image" Target="../media/image52.png"/><Relationship Id="rId8" Type="http://schemas.openxmlformats.org/officeDocument/2006/relationships/image" Target="../media/image7.png"/><Relationship Id="rId51" Type="http://schemas.openxmlformats.org/officeDocument/2006/relationships/image" Target="../media/image113.png"/><Relationship Id="rId72" Type="http://schemas.openxmlformats.org/officeDocument/2006/relationships/image" Target="../media/image125.png"/><Relationship Id="rId80" Type="http://schemas.openxmlformats.org/officeDocument/2006/relationships/image" Target="../media/image66.png"/><Relationship Id="rId85" Type="http://schemas.openxmlformats.org/officeDocument/2006/relationships/image" Target="../media/image88.png"/><Relationship Id="rId93" Type="http://schemas.openxmlformats.org/officeDocument/2006/relationships/image" Target="../media/image98.png"/><Relationship Id="rId98" Type="http://schemas.openxmlformats.org/officeDocument/2006/relationships/image" Target="../media/image105.png"/><Relationship Id="rId3" Type="http://schemas.openxmlformats.org/officeDocument/2006/relationships/image" Target="../media/image2.png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5" Type="http://schemas.openxmlformats.org/officeDocument/2006/relationships/image" Target="../media/image28.png"/><Relationship Id="rId33" Type="http://schemas.openxmlformats.org/officeDocument/2006/relationships/image" Target="../media/image42.png"/><Relationship Id="rId38" Type="http://schemas.openxmlformats.org/officeDocument/2006/relationships/image" Target="../media/image69.png"/><Relationship Id="rId46" Type="http://schemas.openxmlformats.org/officeDocument/2006/relationships/image" Target="../media/image137.png"/><Relationship Id="rId59" Type="http://schemas.openxmlformats.org/officeDocument/2006/relationships/image" Target="../media/image129.png"/><Relationship Id="rId67" Type="http://schemas.openxmlformats.org/officeDocument/2006/relationships/image" Target="../media/image59.png"/><Relationship Id="rId103" Type="http://schemas.openxmlformats.org/officeDocument/2006/relationships/image" Target="../media/image110.png"/><Relationship Id="rId108" Type="http://schemas.openxmlformats.org/officeDocument/2006/relationships/image" Target="../media/image47.png"/><Relationship Id="rId116" Type="http://schemas.openxmlformats.org/officeDocument/2006/relationships/image" Target="../media/image55.png"/><Relationship Id="rId20" Type="http://schemas.openxmlformats.org/officeDocument/2006/relationships/image" Target="../media/image23.png"/><Relationship Id="rId41" Type="http://schemas.openxmlformats.org/officeDocument/2006/relationships/image" Target="../media/image74.png"/><Relationship Id="rId54" Type="http://schemas.openxmlformats.org/officeDocument/2006/relationships/image" Target="../media/image116.png"/><Relationship Id="rId62" Type="http://schemas.openxmlformats.org/officeDocument/2006/relationships/image" Target="../media/image132.png"/><Relationship Id="rId70" Type="http://schemas.openxmlformats.org/officeDocument/2006/relationships/image" Target="../media/image123.png"/><Relationship Id="rId75" Type="http://schemas.openxmlformats.org/officeDocument/2006/relationships/image" Target="../media/image64.png"/><Relationship Id="rId83" Type="http://schemas.openxmlformats.org/officeDocument/2006/relationships/image" Target="../media/image140.png"/><Relationship Id="rId88" Type="http://schemas.openxmlformats.org/officeDocument/2006/relationships/image" Target="../media/image91.png"/><Relationship Id="rId91" Type="http://schemas.openxmlformats.org/officeDocument/2006/relationships/image" Target="../media/image96.png"/><Relationship Id="rId96" Type="http://schemas.openxmlformats.org/officeDocument/2006/relationships/image" Target="../media/image103.png"/><Relationship Id="rId111" Type="http://schemas.openxmlformats.org/officeDocument/2006/relationships/image" Target="../media/image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5" Type="http://schemas.openxmlformats.org/officeDocument/2006/relationships/image" Target="../media/image13.png"/><Relationship Id="rId23" Type="http://schemas.openxmlformats.org/officeDocument/2006/relationships/image" Target="../media/image26.png"/><Relationship Id="rId28" Type="http://schemas.openxmlformats.org/officeDocument/2006/relationships/image" Target="../media/image35.png"/><Relationship Id="rId36" Type="http://schemas.openxmlformats.org/officeDocument/2006/relationships/image" Target="../media/image128.png"/><Relationship Id="rId49" Type="http://schemas.openxmlformats.org/officeDocument/2006/relationships/image" Target="../media/image111.png"/><Relationship Id="rId57" Type="http://schemas.openxmlformats.org/officeDocument/2006/relationships/image" Target="../media/image119.png"/><Relationship Id="rId106" Type="http://schemas.openxmlformats.org/officeDocument/2006/relationships/image" Target="../media/image44.png"/><Relationship Id="rId114" Type="http://schemas.openxmlformats.org/officeDocument/2006/relationships/image" Target="../media/image53.png"/><Relationship Id="rId10" Type="http://schemas.openxmlformats.org/officeDocument/2006/relationships/image" Target="../media/image9.png"/><Relationship Id="rId31" Type="http://schemas.openxmlformats.org/officeDocument/2006/relationships/image" Target="../media/image38.png"/><Relationship Id="rId44" Type="http://schemas.openxmlformats.org/officeDocument/2006/relationships/image" Target="../media/image135.png"/><Relationship Id="rId52" Type="http://schemas.openxmlformats.org/officeDocument/2006/relationships/image" Target="../media/image114.png"/><Relationship Id="rId60" Type="http://schemas.openxmlformats.org/officeDocument/2006/relationships/image" Target="../media/image130.png"/><Relationship Id="rId65" Type="http://schemas.openxmlformats.org/officeDocument/2006/relationships/image" Target="../media/image57.png"/><Relationship Id="rId73" Type="http://schemas.openxmlformats.org/officeDocument/2006/relationships/image" Target="../media/image62.png"/><Relationship Id="rId78" Type="http://schemas.openxmlformats.org/officeDocument/2006/relationships/image" Target="../media/image78.png"/><Relationship Id="rId81" Type="http://schemas.openxmlformats.org/officeDocument/2006/relationships/image" Target="../media/image67.png"/><Relationship Id="rId86" Type="http://schemas.openxmlformats.org/officeDocument/2006/relationships/image" Target="../media/image89.png"/><Relationship Id="rId94" Type="http://schemas.openxmlformats.org/officeDocument/2006/relationships/image" Target="../media/image99.png"/><Relationship Id="rId99" Type="http://schemas.openxmlformats.org/officeDocument/2006/relationships/image" Target="../media/image106.png"/><Relationship Id="rId101" Type="http://schemas.openxmlformats.org/officeDocument/2006/relationships/image" Target="../media/image10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39" Type="http://schemas.openxmlformats.org/officeDocument/2006/relationships/image" Target="../media/image70.png"/><Relationship Id="rId109" Type="http://schemas.openxmlformats.org/officeDocument/2006/relationships/image" Target="../media/image48.png"/><Relationship Id="rId34" Type="http://schemas.openxmlformats.org/officeDocument/2006/relationships/image" Target="../media/image126.png"/><Relationship Id="rId50" Type="http://schemas.openxmlformats.org/officeDocument/2006/relationships/image" Target="../media/image112.png"/><Relationship Id="rId55" Type="http://schemas.openxmlformats.org/officeDocument/2006/relationships/image" Target="../media/image117.png"/><Relationship Id="rId76" Type="http://schemas.openxmlformats.org/officeDocument/2006/relationships/image" Target="../media/image76.png"/><Relationship Id="rId97" Type="http://schemas.openxmlformats.org/officeDocument/2006/relationships/image" Target="../media/image104.png"/><Relationship Id="rId104" Type="http://schemas.openxmlformats.org/officeDocument/2006/relationships/image" Target="../media/image41.png"/><Relationship Id="rId7" Type="http://schemas.openxmlformats.org/officeDocument/2006/relationships/image" Target="../media/image6.png"/><Relationship Id="rId71" Type="http://schemas.openxmlformats.org/officeDocument/2006/relationships/image" Target="../media/image124.png"/><Relationship Id="rId92" Type="http://schemas.openxmlformats.org/officeDocument/2006/relationships/image" Target="../media/image97.png"/><Relationship Id="rId2" Type="http://schemas.openxmlformats.org/officeDocument/2006/relationships/image" Target="../media/image1.png"/><Relationship Id="rId29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1721" y="10977"/>
            <a:ext cx="18207695" cy="6825078"/>
            <a:chOff x="41721" y="10977"/>
            <a:chExt cx="18207695" cy="6825078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21" y="10977"/>
              <a:ext cx="3034292" cy="6825078"/>
            </a:xfrm>
            <a:prstGeom prst="rect">
              <a:avLst/>
            </a:prstGeom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71" y="5364266"/>
              <a:ext cx="2718393" cy="116384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71" y="4330741"/>
              <a:ext cx="2718393" cy="11638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70" y="3284542"/>
              <a:ext cx="2718393" cy="116384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69" y="2247417"/>
              <a:ext cx="2718393" cy="116384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9668" y="1203339"/>
              <a:ext cx="2718393" cy="116384"/>
            </a:xfrm>
            <a:prstGeom prst="rect">
              <a:avLst/>
            </a:prstGeom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76121" y="10977"/>
              <a:ext cx="3034292" cy="6825078"/>
            </a:xfrm>
            <a:prstGeom prst="rect">
              <a:avLst/>
            </a:prstGeom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0521" y="10977"/>
              <a:ext cx="3034292" cy="6825078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8814" y="5529426"/>
              <a:ext cx="317959" cy="955954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8487" y="5529426"/>
              <a:ext cx="317959" cy="95595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8160" y="5529426"/>
              <a:ext cx="317959" cy="955954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7833" y="5529426"/>
              <a:ext cx="317959" cy="955954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669" y="1355723"/>
              <a:ext cx="297177" cy="881141"/>
            </a:xfrm>
            <a:prstGeom prst="rect">
              <a:avLst/>
            </a:prstGeom>
          </p:spPr>
        </p:pic>
        <p:pic>
          <p:nvPicPr>
            <p:cNvPr id="55" name="Picture 54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298" y="1353310"/>
              <a:ext cx="297177" cy="881141"/>
            </a:xfrm>
            <a:prstGeom prst="rect">
              <a:avLst/>
            </a:prstGeom>
          </p:spPr>
        </p:pic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927" y="1355722"/>
              <a:ext cx="297177" cy="881141"/>
            </a:xfrm>
            <a:prstGeom prst="rect">
              <a:avLst/>
            </a:prstGeom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558" y="1353310"/>
              <a:ext cx="299255" cy="881141"/>
            </a:xfrm>
            <a:prstGeom prst="rect">
              <a:avLst/>
            </a:prstGeom>
          </p:spPr>
        </p:pic>
        <p:pic>
          <p:nvPicPr>
            <p:cNvPr id="59" name="Picture 58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4492" y="2395166"/>
              <a:ext cx="297177" cy="881141"/>
            </a:xfrm>
            <a:prstGeom prst="rect">
              <a:avLst/>
            </a:prstGeom>
          </p:spPr>
        </p:pic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6752" y="2395166"/>
              <a:ext cx="297177" cy="881141"/>
            </a:xfrm>
            <a:prstGeom prst="rect">
              <a:avLst/>
            </a:prstGeom>
          </p:spPr>
        </p:pic>
        <p:pic>
          <p:nvPicPr>
            <p:cNvPr id="62" name="Picture 61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8008" y="1370443"/>
              <a:ext cx="299255" cy="881141"/>
            </a:xfrm>
            <a:prstGeom prst="rect">
              <a:avLst/>
            </a:prstGeom>
          </p:spPr>
        </p:pic>
        <p:pic>
          <p:nvPicPr>
            <p:cNvPr id="64" name="Picture 6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0870" y="1370193"/>
              <a:ext cx="299255" cy="881141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4174" y="1368545"/>
              <a:ext cx="297177" cy="881141"/>
            </a:xfrm>
            <a:prstGeom prst="rect">
              <a:avLst/>
            </a:prstGeom>
          </p:spPr>
        </p:pic>
        <p:pic>
          <p:nvPicPr>
            <p:cNvPr id="70" name="Picture 6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7535" y="3444887"/>
              <a:ext cx="297177" cy="881141"/>
            </a:xfrm>
            <a:prstGeom prst="rect">
              <a:avLst/>
            </a:prstGeom>
          </p:spPr>
        </p:pic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626" y="3444887"/>
              <a:ext cx="297177" cy="881141"/>
            </a:xfrm>
            <a:prstGeom prst="rect">
              <a:avLst/>
            </a:prstGeom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0808" y="3444887"/>
              <a:ext cx="297177" cy="881141"/>
            </a:xfrm>
            <a:prstGeom prst="rect">
              <a:avLst/>
            </a:prstGeom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2990" y="3443805"/>
              <a:ext cx="297177" cy="881141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4081" y="3446898"/>
              <a:ext cx="297177" cy="881141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05172" y="3443805"/>
              <a:ext cx="297177" cy="881141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06260" y="3445045"/>
              <a:ext cx="297177" cy="881141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2669" y="2404330"/>
              <a:ext cx="297177" cy="881141"/>
            </a:xfrm>
            <a:prstGeom prst="rect">
              <a:avLst/>
            </a:prstGeom>
          </p:spPr>
        </p:pic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3453" y="2402219"/>
              <a:ext cx="297177" cy="881141"/>
            </a:xfrm>
            <a:prstGeom prst="rect">
              <a:avLst/>
            </a:prstGeom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4240" y="2402219"/>
              <a:ext cx="297177" cy="881141"/>
            </a:xfrm>
            <a:prstGeom prst="rect">
              <a:avLst/>
            </a:prstGeom>
          </p:spPr>
        </p:pic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3532" y="2397075"/>
              <a:ext cx="297177" cy="881141"/>
            </a:xfrm>
            <a:prstGeom prst="rect">
              <a:avLst/>
            </a:prstGeom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5789" y="2399398"/>
              <a:ext cx="297177" cy="881141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866" y="4865503"/>
              <a:ext cx="2718393" cy="11638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866" y="4125756"/>
              <a:ext cx="2718393" cy="116384"/>
            </a:xfrm>
            <a:prstGeom prst="rect">
              <a:avLst/>
            </a:prstGeom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2883" y="3250850"/>
              <a:ext cx="326271" cy="874906"/>
            </a:xfrm>
            <a:prstGeom prst="rect">
              <a:avLst/>
            </a:prstGeom>
          </p:spPr>
        </p:pic>
        <p:pic>
          <p:nvPicPr>
            <p:cNvPr id="92" name="Picture 91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13079" y="3250063"/>
              <a:ext cx="326271" cy="874906"/>
            </a:xfrm>
            <a:prstGeom prst="rect">
              <a:avLst/>
            </a:prstGeom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73275" y="3250063"/>
              <a:ext cx="326271" cy="874906"/>
            </a:xfrm>
            <a:prstGeom prst="rect">
              <a:avLst/>
            </a:prstGeom>
          </p:spPr>
        </p:pic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3471" y="3250850"/>
              <a:ext cx="326271" cy="874906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3667" y="3250063"/>
              <a:ext cx="322115" cy="874906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49707" y="3306960"/>
              <a:ext cx="272239" cy="818796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55871" y="3306960"/>
              <a:ext cx="272239" cy="818796"/>
            </a:xfrm>
            <a:prstGeom prst="rect">
              <a:avLst/>
            </a:prstGeom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2035" y="3306960"/>
              <a:ext cx="272239" cy="818796"/>
            </a:xfrm>
            <a:prstGeom prst="rect">
              <a:avLst/>
            </a:prstGeom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6347" y="3089856"/>
              <a:ext cx="2718393" cy="11638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0242" y="2416532"/>
              <a:ext cx="261848" cy="673324"/>
            </a:xfrm>
            <a:prstGeom prst="rect">
              <a:avLst/>
            </a:prstGeom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7288" y="2416532"/>
              <a:ext cx="261848" cy="673324"/>
            </a:xfrm>
            <a:prstGeom prst="rect">
              <a:avLst/>
            </a:prstGeom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4334" y="2417969"/>
              <a:ext cx="261848" cy="6733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1380" y="2416532"/>
              <a:ext cx="261848" cy="673324"/>
            </a:xfrm>
            <a:prstGeom prst="rect">
              <a:avLst/>
            </a:prstGeom>
          </p:spPr>
        </p:pic>
        <p:pic>
          <p:nvPicPr>
            <p:cNvPr id="104" name="Picture 103"/>
            <p:cNvPicPr>
              <a:picLocks noChangeAspect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78426" y="2416532"/>
              <a:ext cx="261848" cy="673324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85472" y="2316520"/>
              <a:ext cx="253536" cy="773076"/>
            </a:xfrm>
            <a:prstGeom prst="rect">
              <a:avLst/>
            </a:prstGeom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>
            <a:blip r:embed="rId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84206" y="2316520"/>
              <a:ext cx="253536" cy="773076"/>
            </a:xfrm>
            <a:prstGeom prst="rect">
              <a:avLst/>
            </a:prstGeom>
          </p:spPr>
        </p:pic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82940" y="2316520"/>
              <a:ext cx="253536" cy="773076"/>
            </a:xfrm>
            <a:prstGeom prst="rect">
              <a:avLst/>
            </a:prstGeom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81675" y="2316520"/>
              <a:ext cx="253536" cy="773076"/>
            </a:xfrm>
            <a:prstGeom prst="rect">
              <a:avLst/>
            </a:prstGeom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866" y="2162162"/>
              <a:ext cx="2718393" cy="116384"/>
            </a:xfrm>
            <a:prstGeom prst="rect">
              <a:avLst/>
            </a:prstGeom>
          </p:spPr>
        </p:pic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50136" y="1487351"/>
              <a:ext cx="261848" cy="673324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3086" y="1488838"/>
              <a:ext cx="261848" cy="673324"/>
            </a:xfrm>
            <a:prstGeom prst="rect">
              <a:avLst/>
            </a:prstGeom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865" y="5639857"/>
              <a:ext cx="2718393" cy="116384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56036" y="1488838"/>
              <a:ext cx="261848" cy="673324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4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58986" y="1488838"/>
              <a:ext cx="261848" cy="673324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1936" y="1488838"/>
              <a:ext cx="261848" cy="673324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4886" y="1488085"/>
              <a:ext cx="261848" cy="673324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67836" y="1488838"/>
              <a:ext cx="261848" cy="673324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70786" y="1489928"/>
              <a:ext cx="261848" cy="673324"/>
            </a:xfrm>
            <a:prstGeom prst="rect">
              <a:avLst/>
            </a:prstGeom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3732" y="1488838"/>
              <a:ext cx="261848" cy="673324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8471" y="5639857"/>
              <a:ext cx="2718393" cy="116384"/>
            </a:xfrm>
            <a:prstGeom prst="rect">
              <a:avLst/>
            </a:prstGeom>
          </p:spPr>
        </p:pic>
        <p:pic>
          <p:nvPicPr>
            <p:cNvPr id="123" name="Picture 12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8471" y="4981887"/>
              <a:ext cx="2718393" cy="116384"/>
            </a:xfrm>
            <a:prstGeom prst="rect">
              <a:avLst/>
            </a:prstGeom>
          </p:spPr>
        </p:pic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3494" y="1663028"/>
              <a:ext cx="234832" cy="743982"/>
            </a:xfrm>
            <a:prstGeom prst="rect">
              <a:avLst/>
            </a:prstGeom>
          </p:spPr>
        </p:pic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53883" y="1388671"/>
              <a:ext cx="309646" cy="1018299"/>
            </a:xfrm>
            <a:prstGeom prst="rect">
              <a:avLst/>
            </a:prstGeom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2838" y="4097203"/>
              <a:ext cx="297177" cy="881141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41850" y="4097203"/>
              <a:ext cx="297177" cy="881141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90862" y="4024161"/>
              <a:ext cx="317959" cy="955954"/>
            </a:xfrm>
            <a:prstGeom prst="rect">
              <a:avLst/>
            </a:prstGeom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60658" y="4024161"/>
              <a:ext cx="317959" cy="955954"/>
            </a:xfrm>
            <a:prstGeom prst="rect">
              <a:avLst/>
            </a:prstGeom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9982" y="3797852"/>
              <a:ext cx="2718393" cy="116384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49962" y="2576200"/>
              <a:ext cx="315881" cy="1219881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79817" y="2576200"/>
              <a:ext cx="315881" cy="1219881"/>
            </a:xfrm>
            <a:prstGeom prst="rect">
              <a:avLst/>
            </a:prstGeom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7985" y="2811032"/>
              <a:ext cx="307568" cy="985049"/>
            </a:xfrm>
            <a:prstGeom prst="rect">
              <a:avLst/>
            </a:prstGeom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6154" y="2811032"/>
              <a:ext cx="307568" cy="985049"/>
            </a:xfrm>
            <a:prstGeom prst="rect">
              <a:avLst/>
            </a:prstGeom>
          </p:spPr>
        </p:pic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1339" y="2795064"/>
              <a:ext cx="280552" cy="995440"/>
            </a:xfrm>
            <a:prstGeom prst="rect">
              <a:avLst/>
            </a:prstGeom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86524" y="2795064"/>
              <a:ext cx="280552" cy="995440"/>
            </a:xfrm>
            <a:prstGeom prst="rect">
              <a:avLst/>
            </a:prstGeom>
          </p:spPr>
        </p:pic>
        <p:pic>
          <p:nvPicPr>
            <p:cNvPr id="142" name="Picture 141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9117" y="2957162"/>
              <a:ext cx="243145" cy="833343"/>
            </a:xfrm>
            <a:prstGeom prst="rect">
              <a:avLst/>
            </a:prstGeom>
          </p:spPr>
        </p:pic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91709" y="2957162"/>
              <a:ext cx="243145" cy="833343"/>
            </a:xfrm>
            <a:prstGeom prst="rect">
              <a:avLst/>
            </a:prstGeom>
          </p:spPr>
        </p:pic>
        <p:pic>
          <p:nvPicPr>
            <p:cNvPr id="144" name="Picture 1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8470" y="2412348"/>
              <a:ext cx="2718393" cy="116384"/>
            </a:xfrm>
            <a:prstGeom prst="rect">
              <a:avLst/>
            </a:prstGeom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68470" y="1175046"/>
              <a:ext cx="2718393" cy="116384"/>
            </a:xfrm>
            <a:prstGeom prst="rect">
              <a:avLst/>
            </a:prstGeom>
          </p:spPr>
        </p:pic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01929" y="1311699"/>
              <a:ext cx="266005" cy="1095191"/>
            </a:xfrm>
            <a:prstGeom prst="rect">
              <a:avLst/>
            </a:prstGeom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60364" y="1311261"/>
              <a:ext cx="266005" cy="1095191"/>
            </a:xfrm>
            <a:prstGeom prst="rect">
              <a:avLst/>
            </a:prstGeom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08408" y="1451468"/>
              <a:ext cx="276396" cy="951798"/>
            </a:xfrm>
            <a:prstGeom prst="rect">
              <a:avLst/>
            </a:prstGeom>
          </p:spPr>
        </p:pic>
        <p:pic>
          <p:nvPicPr>
            <p:cNvPr id="152" name="Picture 151"/>
            <p:cNvPicPr>
              <a:picLocks noChangeAspect="1"/>
            </p:cNvPicPr>
            <p:nvPr/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56452" y="1451468"/>
              <a:ext cx="276396" cy="951798"/>
            </a:xfrm>
            <a:prstGeom prst="rect">
              <a:avLst/>
            </a:prstGeom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23200" y="1594862"/>
              <a:ext cx="257692" cy="808405"/>
            </a:xfrm>
            <a:prstGeom prst="rect">
              <a:avLst/>
            </a:prstGeom>
          </p:spPr>
        </p:pic>
        <p:pic>
          <p:nvPicPr>
            <p:cNvPr id="154" name="Picture 153"/>
            <p:cNvPicPr>
              <a:picLocks noChangeAspect="1"/>
            </p:cNvPicPr>
            <p:nvPr/>
          </p:nvPicPr>
          <p:blipFill>
            <a:blip r:embed="rId5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89948" y="1605417"/>
              <a:ext cx="257692" cy="808405"/>
            </a:xfrm>
            <a:prstGeom prst="rect">
              <a:avLst/>
            </a:prstGeom>
          </p:spPr>
        </p:pic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865" y="1348092"/>
              <a:ext cx="2718393" cy="116384"/>
            </a:xfrm>
            <a:prstGeom prst="rect">
              <a:avLst/>
            </a:prstGeom>
          </p:spPr>
        </p:pic>
        <p:pic>
          <p:nvPicPr>
            <p:cNvPr id="158" name="Picture 157"/>
            <p:cNvPicPr>
              <a:picLocks noChangeAspect="1"/>
            </p:cNvPicPr>
            <p:nvPr/>
          </p:nvPicPr>
          <p:blipFill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9717" y="3444032"/>
              <a:ext cx="297177" cy="881141"/>
            </a:xfrm>
            <a:prstGeom prst="rect">
              <a:avLst/>
            </a:prstGeom>
          </p:spPr>
        </p:pic>
        <p:pic>
          <p:nvPicPr>
            <p:cNvPr id="159" name="Picture 158"/>
            <p:cNvPicPr>
              <a:picLocks noChangeAspect="1"/>
            </p:cNvPicPr>
            <p:nvPr/>
          </p:nvPicPr>
          <p:blipFill>
            <a:blip r:embed="rId5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9012" y="2399217"/>
              <a:ext cx="297177" cy="881141"/>
            </a:xfrm>
            <a:prstGeom prst="rect">
              <a:avLst/>
            </a:prstGeom>
          </p:spPr>
        </p:pic>
        <p:pic>
          <p:nvPicPr>
            <p:cNvPr id="160" name="Picture 159"/>
            <p:cNvPicPr>
              <a:picLocks noChangeAspect="1"/>
            </p:cNvPicPr>
            <p:nvPr/>
          </p:nvPicPr>
          <p:blipFill>
            <a:blip r:embed="rId6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272" y="2399115"/>
              <a:ext cx="297177" cy="881141"/>
            </a:xfrm>
            <a:prstGeom prst="rect">
              <a:avLst/>
            </a:prstGeom>
          </p:spPr>
        </p:pic>
        <p:pic>
          <p:nvPicPr>
            <p:cNvPr id="161" name="Picture 160"/>
            <p:cNvPicPr>
              <a:picLocks noChangeAspect="1"/>
            </p:cNvPicPr>
            <p:nvPr/>
          </p:nvPicPr>
          <p:blipFill>
            <a:blip r:embed="rId6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250" y="1355721"/>
              <a:ext cx="293021" cy="881141"/>
            </a:xfrm>
            <a:prstGeom prst="rect">
              <a:avLst/>
            </a:prstGeom>
          </p:spPr>
        </p:pic>
        <p:pic>
          <p:nvPicPr>
            <p:cNvPr id="162" name="Picture 161"/>
            <p:cNvPicPr>
              <a:picLocks noChangeAspect="1"/>
            </p:cNvPicPr>
            <p:nvPr/>
          </p:nvPicPr>
          <p:blipFill>
            <a:blip r:embed="rId6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52126" y="1356485"/>
              <a:ext cx="295099" cy="881141"/>
            </a:xfrm>
            <a:prstGeom prst="rect">
              <a:avLst/>
            </a:prstGeom>
          </p:spPr>
        </p:pic>
        <p:pic>
          <p:nvPicPr>
            <p:cNvPr id="163" name="Picture 162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1899" y="3446843"/>
              <a:ext cx="297177" cy="881141"/>
            </a:xfrm>
            <a:prstGeom prst="rect">
              <a:avLst/>
            </a:prstGeom>
          </p:spPr>
        </p:pic>
        <p:pic>
          <p:nvPicPr>
            <p:cNvPr id="172" name="Picture 1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46324" y="10977"/>
              <a:ext cx="3034292" cy="6825078"/>
            </a:xfrm>
            <a:prstGeom prst="rect">
              <a:avLst/>
            </a:prstGeom>
          </p:spPr>
        </p:pic>
        <p:pic>
          <p:nvPicPr>
            <p:cNvPr id="173" name="Picture 17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0599" y="5639857"/>
              <a:ext cx="2718393" cy="116384"/>
            </a:xfrm>
            <a:prstGeom prst="rect">
              <a:avLst/>
            </a:prstGeom>
          </p:spPr>
        </p:pic>
        <p:pic>
          <p:nvPicPr>
            <p:cNvPr id="174" name="Picture 1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0598" y="4865503"/>
              <a:ext cx="2718393" cy="116384"/>
            </a:xfrm>
            <a:prstGeom prst="rect">
              <a:avLst/>
            </a:prstGeom>
          </p:spPr>
        </p:pic>
        <p:pic>
          <p:nvPicPr>
            <p:cNvPr id="175" name="Picture 17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4271" y="2013500"/>
              <a:ext cx="2718393" cy="116384"/>
            </a:xfrm>
            <a:prstGeom prst="rect">
              <a:avLst/>
            </a:prstGeom>
          </p:spPr>
        </p:pic>
        <p:pic>
          <p:nvPicPr>
            <p:cNvPr id="176" name="Picture 17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0598" y="1068726"/>
              <a:ext cx="2718393" cy="116384"/>
            </a:xfrm>
            <a:prstGeom prst="rect">
              <a:avLst/>
            </a:prstGeom>
          </p:spPr>
        </p:pic>
        <p:pic>
          <p:nvPicPr>
            <p:cNvPr id="177" name="Picture 17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80724" y="10977"/>
              <a:ext cx="3034292" cy="6825078"/>
            </a:xfrm>
            <a:prstGeom prst="rect">
              <a:avLst/>
            </a:prstGeom>
          </p:spPr>
        </p:pic>
        <p:pic>
          <p:nvPicPr>
            <p:cNvPr id="178" name="Picture 17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5124" y="10977"/>
              <a:ext cx="3034292" cy="6825078"/>
            </a:xfrm>
            <a:prstGeom prst="rect">
              <a:avLst/>
            </a:prstGeom>
          </p:spPr>
        </p:pic>
        <p:pic>
          <p:nvPicPr>
            <p:cNvPr id="179" name="Picture 17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4892" y="4865503"/>
              <a:ext cx="2718393" cy="116384"/>
            </a:xfrm>
            <a:prstGeom prst="rect">
              <a:avLst/>
            </a:prstGeom>
          </p:spPr>
        </p:pic>
        <p:pic>
          <p:nvPicPr>
            <p:cNvPr id="180" name="Picture 1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4890" y="3747397"/>
              <a:ext cx="2718393" cy="116384"/>
            </a:xfrm>
            <a:prstGeom prst="rect">
              <a:avLst/>
            </a:prstGeom>
          </p:spPr>
        </p:pic>
        <p:pic>
          <p:nvPicPr>
            <p:cNvPr id="181" name="Picture 18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5373" y="2976448"/>
              <a:ext cx="2718393" cy="116384"/>
            </a:xfrm>
            <a:prstGeom prst="rect">
              <a:avLst/>
            </a:prstGeom>
          </p:spPr>
        </p:pic>
        <p:pic>
          <p:nvPicPr>
            <p:cNvPr id="182" name="Picture 18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4892" y="2162162"/>
              <a:ext cx="2718393" cy="116384"/>
            </a:xfrm>
            <a:prstGeom prst="rect">
              <a:avLst/>
            </a:prstGeom>
          </p:spPr>
        </p:pic>
        <p:pic>
          <p:nvPicPr>
            <p:cNvPr id="183" name="Picture 18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4891" y="5639857"/>
              <a:ext cx="2718393" cy="116384"/>
            </a:xfrm>
            <a:prstGeom prst="rect">
              <a:avLst/>
            </a:prstGeom>
          </p:spPr>
        </p:pic>
        <p:pic>
          <p:nvPicPr>
            <p:cNvPr id="184" name="Picture 18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3" y="5639857"/>
              <a:ext cx="2718393" cy="116384"/>
            </a:xfrm>
            <a:prstGeom prst="rect">
              <a:avLst/>
            </a:prstGeom>
          </p:spPr>
        </p:pic>
        <p:pic>
          <p:nvPicPr>
            <p:cNvPr id="185" name="Picture 18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2" y="4865503"/>
              <a:ext cx="2718393" cy="116384"/>
            </a:xfrm>
            <a:prstGeom prst="rect">
              <a:avLst/>
            </a:prstGeom>
          </p:spPr>
        </p:pic>
        <p:pic>
          <p:nvPicPr>
            <p:cNvPr id="186" name="Picture 18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2" y="3797852"/>
              <a:ext cx="2718393" cy="116384"/>
            </a:xfrm>
            <a:prstGeom prst="rect">
              <a:avLst/>
            </a:prstGeom>
          </p:spPr>
        </p:pic>
        <p:pic>
          <p:nvPicPr>
            <p:cNvPr id="187" name="Picture 18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2" y="2121727"/>
              <a:ext cx="2718393" cy="116384"/>
            </a:xfrm>
            <a:prstGeom prst="rect">
              <a:avLst/>
            </a:prstGeom>
          </p:spPr>
        </p:pic>
        <p:pic>
          <p:nvPicPr>
            <p:cNvPr id="188" name="Picture 18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2" y="1175046"/>
              <a:ext cx="2718393" cy="116384"/>
            </a:xfrm>
            <a:prstGeom prst="rect">
              <a:avLst/>
            </a:prstGeom>
          </p:spPr>
        </p:pic>
        <p:pic>
          <p:nvPicPr>
            <p:cNvPr id="189" name="Picture 18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34891" y="1178512"/>
              <a:ext cx="2718393" cy="116384"/>
            </a:xfrm>
            <a:prstGeom prst="rect">
              <a:avLst/>
            </a:prstGeom>
          </p:spPr>
        </p:pic>
        <p:pic>
          <p:nvPicPr>
            <p:cNvPr id="199" name="Picture 1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7686" y="3864560"/>
              <a:ext cx="2718393" cy="116384"/>
            </a:xfrm>
            <a:prstGeom prst="rect">
              <a:avLst/>
            </a:prstGeom>
          </p:spPr>
        </p:pic>
        <p:pic>
          <p:nvPicPr>
            <p:cNvPr id="200" name="Picture 199"/>
            <p:cNvPicPr>
              <a:picLocks noChangeAspect="1"/>
            </p:cNvPicPr>
            <p:nvPr/>
          </p:nvPicPr>
          <p:blipFill>
            <a:blip r:embed="rId6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8686" y="3241082"/>
              <a:ext cx="216129" cy="617214"/>
            </a:xfrm>
            <a:prstGeom prst="rect">
              <a:avLst/>
            </a:prstGeom>
          </p:spPr>
        </p:pic>
        <p:pic>
          <p:nvPicPr>
            <p:cNvPr id="201" name="Picture 200"/>
            <p:cNvPicPr>
              <a:picLocks noChangeAspect="1"/>
            </p:cNvPicPr>
            <p:nvPr/>
          </p:nvPicPr>
          <p:blipFill>
            <a:blip r:embed="rId6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42714" y="3241082"/>
              <a:ext cx="216129" cy="617214"/>
            </a:xfrm>
            <a:prstGeom prst="rect">
              <a:avLst/>
            </a:prstGeom>
          </p:spPr>
        </p:pic>
        <p:pic>
          <p:nvPicPr>
            <p:cNvPr id="202" name="Picture 201"/>
            <p:cNvPicPr>
              <a:picLocks noChangeAspect="1"/>
            </p:cNvPicPr>
            <p:nvPr/>
          </p:nvPicPr>
          <p:blipFill>
            <a:blip r:embed="rId6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96745" y="3241082"/>
              <a:ext cx="216129" cy="617214"/>
            </a:xfrm>
            <a:prstGeom prst="rect">
              <a:avLst/>
            </a:prstGeom>
          </p:spPr>
        </p:pic>
        <p:pic>
          <p:nvPicPr>
            <p:cNvPr id="203" name="Picture 202"/>
            <p:cNvPicPr>
              <a:picLocks noChangeAspect="1"/>
            </p:cNvPicPr>
            <p:nvPr/>
          </p:nvPicPr>
          <p:blipFill>
            <a:blip r:embed="rId6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13369" y="3090056"/>
              <a:ext cx="253536" cy="773076"/>
            </a:xfrm>
            <a:prstGeom prst="rect">
              <a:avLst/>
            </a:prstGeom>
          </p:spPr>
        </p:pic>
        <p:pic>
          <p:nvPicPr>
            <p:cNvPr id="204" name="Picture 203"/>
            <p:cNvPicPr>
              <a:picLocks noChangeAspect="1"/>
            </p:cNvPicPr>
            <p:nvPr/>
          </p:nvPicPr>
          <p:blipFill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29993" y="3091484"/>
              <a:ext cx="253536" cy="773076"/>
            </a:xfrm>
            <a:prstGeom prst="rect">
              <a:avLst/>
            </a:prstGeom>
          </p:spPr>
        </p:pic>
        <p:pic>
          <p:nvPicPr>
            <p:cNvPr id="205" name="Picture 204"/>
            <p:cNvPicPr>
              <a:picLocks noChangeAspect="1"/>
            </p:cNvPicPr>
            <p:nvPr/>
          </p:nvPicPr>
          <p:blipFill>
            <a:blip r:embed="rId6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46617" y="3091484"/>
              <a:ext cx="253536" cy="773076"/>
            </a:xfrm>
            <a:prstGeom prst="rect">
              <a:avLst/>
            </a:prstGeom>
          </p:spPr>
        </p:pic>
        <p:pic>
          <p:nvPicPr>
            <p:cNvPr id="207" name="Picture 206"/>
            <p:cNvPicPr>
              <a:picLocks noChangeAspect="1"/>
            </p:cNvPicPr>
            <p:nvPr/>
          </p:nvPicPr>
          <p:blipFill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63241" y="3092143"/>
              <a:ext cx="253536" cy="773076"/>
            </a:xfrm>
            <a:prstGeom prst="rect">
              <a:avLst/>
            </a:prstGeom>
          </p:spPr>
        </p:pic>
        <p:pic>
          <p:nvPicPr>
            <p:cNvPr id="208" name="Picture 207"/>
            <p:cNvPicPr>
              <a:picLocks noChangeAspect="1"/>
            </p:cNvPicPr>
            <p:nvPr/>
          </p:nvPicPr>
          <p:blipFill>
            <a:blip r:embed="rId7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9332" y="2167343"/>
              <a:ext cx="253536" cy="773076"/>
            </a:xfrm>
            <a:prstGeom prst="rect">
              <a:avLst/>
            </a:prstGeom>
          </p:spPr>
        </p:pic>
        <p:pic>
          <p:nvPicPr>
            <p:cNvPr id="209" name="Picture 20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0598" y="2940419"/>
              <a:ext cx="2718393" cy="116384"/>
            </a:xfrm>
            <a:prstGeom prst="rect">
              <a:avLst/>
            </a:prstGeom>
          </p:spPr>
        </p:pic>
        <p:pic>
          <p:nvPicPr>
            <p:cNvPr id="211" name="Picture 210"/>
            <p:cNvPicPr>
              <a:picLocks noChangeAspect="1"/>
            </p:cNvPicPr>
            <p:nvPr/>
          </p:nvPicPr>
          <p:blipFill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5193" y="2162591"/>
              <a:ext cx="253536" cy="773076"/>
            </a:xfrm>
            <a:prstGeom prst="rect">
              <a:avLst/>
            </a:prstGeom>
          </p:spPr>
        </p:pic>
        <p:pic>
          <p:nvPicPr>
            <p:cNvPr id="212" name="Picture 211"/>
            <p:cNvPicPr>
              <a:picLocks noChangeAspect="1"/>
            </p:cNvPicPr>
            <p:nvPr/>
          </p:nvPicPr>
          <p:blipFill>
            <a:blip r:embed="rId7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3124" y="2164507"/>
              <a:ext cx="253536" cy="773076"/>
            </a:xfrm>
            <a:prstGeom prst="rect">
              <a:avLst/>
            </a:prstGeom>
          </p:spPr>
        </p:pic>
        <p:pic>
          <p:nvPicPr>
            <p:cNvPr id="213" name="Picture 212"/>
            <p:cNvPicPr>
              <a:picLocks noChangeAspect="1"/>
            </p:cNvPicPr>
            <p:nvPr/>
          </p:nvPicPr>
          <p:blipFill>
            <a:blip r:embed="rId7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1055" y="2167940"/>
              <a:ext cx="253536" cy="773076"/>
            </a:xfrm>
            <a:prstGeom prst="rect">
              <a:avLst/>
            </a:prstGeom>
          </p:spPr>
        </p:pic>
        <p:pic>
          <p:nvPicPr>
            <p:cNvPr id="214" name="Picture 213"/>
            <p:cNvPicPr>
              <a:picLocks noChangeAspect="1"/>
            </p:cNvPicPr>
            <p:nvPr/>
          </p:nvPicPr>
          <p:blipFill>
            <a:blip r:embed="rId7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98986" y="2163745"/>
              <a:ext cx="253536" cy="773076"/>
            </a:xfrm>
            <a:prstGeom prst="rect">
              <a:avLst/>
            </a:prstGeom>
          </p:spPr>
        </p:pic>
        <p:pic>
          <p:nvPicPr>
            <p:cNvPr id="215" name="Picture 214"/>
            <p:cNvPicPr>
              <a:picLocks noChangeAspect="1"/>
            </p:cNvPicPr>
            <p:nvPr/>
          </p:nvPicPr>
          <p:blipFill>
            <a:blip r:embed="rId7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6917" y="2163745"/>
              <a:ext cx="253536" cy="773076"/>
            </a:xfrm>
            <a:prstGeom prst="rect">
              <a:avLst/>
            </a:prstGeom>
          </p:spPr>
        </p:pic>
        <p:pic>
          <p:nvPicPr>
            <p:cNvPr id="216" name="Picture 215"/>
            <p:cNvPicPr>
              <a:picLocks noChangeAspect="1"/>
            </p:cNvPicPr>
            <p:nvPr/>
          </p:nvPicPr>
          <p:blipFill>
            <a:blip r:embed="rId7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54848" y="2164479"/>
              <a:ext cx="253536" cy="773076"/>
            </a:xfrm>
            <a:prstGeom prst="rect">
              <a:avLst/>
            </a:prstGeom>
          </p:spPr>
        </p:pic>
        <p:pic>
          <p:nvPicPr>
            <p:cNvPr id="217" name="Picture 216"/>
            <p:cNvPicPr>
              <a:picLocks noChangeAspect="1"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2779" y="2164540"/>
              <a:ext cx="253536" cy="773076"/>
            </a:xfrm>
            <a:prstGeom prst="rect">
              <a:avLst/>
            </a:prstGeom>
          </p:spPr>
        </p:pic>
        <p:pic>
          <p:nvPicPr>
            <p:cNvPr id="218" name="Picture 217"/>
            <p:cNvPicPr>
              <a:picLocks noChangeAspect="1"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0710" y="2166779"/>
              <a:ext cx="253536" cy="773076"/>
            </a:xfrm>
            <a:prstGeom prst="rect">
              <a:avLst/>
            </a:prstGeom>
          </p:spPr>
        </p:pic>
        <p:pic>
          <p:nvPicPr>
            <p:cNvPr id="219" name="Picture 218"/>
            <p:cNvPicPr>
              <a:picLocks noChangeAspect="1"/>
            </p:cNvPicPr>
            <p:nvPr/>
          </p:nvPicPr>
          <p:blipFill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1862" y="1225564"/>
              <a:ext cx="251458" cy="789702"/>
            </a:xfrm>
            <a:prstGeom prst="rect">
              <a:avLst/>
            </a:prstGeom>
          </p:spPr>
        </p:pic>
        <p:pic>
          <p:nvPicPr>
            <p:cNvPr id="220" name="Picture 219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2876" y="1224681"/>
              <a:ext cx="251458" cy="789702"/>
            </a:xfrm>
            <a:prstGeom prst="rect">
              <a:avLst/>
            </a:prstGeom>
          </p:spPr>
        </p:pic>
        <p:pic>
          <p:nvPicPr>
            <p:cNvPr id="221" name="Picture 220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63890" y="1220959"/>
              <a:ext cx="251458" cy="789702"/>
            </a:xfrm>
            <a:prstGeom prst="rect">
              <a:avLst/>
            </a:prstGeom>
          </p:spPr>
        </p:pic>
        <p:pic>
          <p:nvPicPr>
            <p:cNvPr id="222" name="Picture 221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34904" y="1220959"/>
              <a:ext cx="251458" cy="789702"/>
            </a:xfrm>
            <a:prstGeom prst="rect">
              <a:avLst/>
            </a:prstGeom>
          </p:spPr>
        </p:pic>
        <p:pic>
          <p:nvPicPr>
            <p:cNvPr id="223" name="Picture 222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05918" y="1231072"/>
              <a:ext cx="249379" cy="783467"/>
            </a:xfrm>
            <a:prstGeom prst="rect">
              <a:avLst/>
            </a:prstGeom>
          </p:spPr>
        </p:pic>
        <p:pic>
          <p:nvPicPr>
            <p:cNvPr id="224" name="Picture 223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4853" y="1227985"/>
              <a:ext cx="249379" cy="783467"/>
            </a:xfrm>
            <a:prstGeom prst="rect">
              <a:avLst/>
            </a:prstGeom>
          </p:spPr>
        </p:pic>
        <p:pic>
          <p:nvPicPr>
            <p:cNvPr id="225" name="Picture 224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43788" y="1232652"/>
              <a:ext cx="249379" cy="779311"/>
            </a:xfrm>
            <a:prstGeom prst="rect">
              <a:avLst/>
            </a:prstGeom>
          </p:spPr>
        </p:pic>
        <p:pic>
          <p:nvPicPr>
            <p:cNvPr id="226" name="Picture 225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12723" y="1235414"/>
              <a:ext cx="249379" cy="779311"/>
            </a:xfrm>
            <a:prstGeom prst="rect">
              <a:avLst/>
            </a:prstGeom>
          </p:spPr>
        </p:pic>
        <p:pic>
          <p:nvPicPr>
            <p:cNvPr id="227" name="Picture 226"/>
            <p:cNvPicPr>
              <a:picLocks noChangeAspect="1"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1658" y="1231575"/>
              <a:ext cx="249379" cy="779311"/>
            </a:xfrm>
            <a:prstGeom prst="rect">
              <a:avLst/>
            </a:prstGeom>
          </p:spPr>
        </p:pic>
        <p:pic>
          <p:nvPicPr>
            <p:cNvPr id="228" name="Picture 227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50592" y="1231295"/>
              <a:ext cx="249379" cy="779311"/>
            </a:xfrm>
            <a:prstGeom prst="rect">
              <a:avLst/>
            </a:prstGeom>
          </p:spPr>
        </p:pic>
        <p:pic>
          <p:nvPicPr>
            <p:cNvPr id="229" name="Picture 228"/>
            <p:cNvPicPr>
              <a:picLocks noChangeAspect="1"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61241" y="3888484"/>
              <a:ext cx="257692" cy="978814"/>
            </a:xfrm>
            <a:prstGeom prst="rect">
              <a:avLst/>
            </a:prstGeom>
          </p:spPr>
        </p:pic>
        <p:pic>
          <p:nvPicPr>
            <p:cNvPr id="230" name="Picture 229"/>
            <p:cNvPicPr>
              <a:picLocks noChangeAspect="1"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8090" y="3887806"/>
              <a:ext cx="257692" cy="978814"/>
            </a:xfrm>
            <a:prstGeom prst="rect">
              <a:avLst/>
            </a:prstGeom>
          </p:spPr>
        </p:pic>
        <p:pic>
          <p:nvPicPr>
            <p:cNvPr id="231" name="Picture 230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0131" y="3887806"/>
              <a:ext cx="243145" cy="978814"/>
            </a:xfrm>
            <a:prstGeom prst="rect">
              <a:avLst/>
            </a:prstGeom>
          </p:spPr>
        </p:pic>
        <p:pic>
          <p:nvPicPr>
            <p:cNvPr id="232" name="Picture 231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87625" y="3887806"/>
              <a:ext cx="243145" cy="978814"/>
            </a:xfrm>
            <a:prstGeom prst="rect">
              <a:avLst/>
            </a:prstGeom>
          </p:spPr>
        </p:pic>
        <p:pic>
          <p:nvPicPr>
            <p:cNvPr id="233" name="Picture 232"/>
            <p:cNvPicPr>
              <a:picLocks noChangeAspect="1"/>
            </p:cNvPicPr>
            <p:nvPr/>
          </p:nvPicPr>
          <p:blipFill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53503" y="4017550"/>
              <a:ext cx="253536" cy="847890"/>
            </a:xfrm>
            <a:prstGeom prst="rect">
              <a:avLst/>
            </a:prstGeom>
          </p:spPr>
        </p:pic>
        <p:pic>
          <p:nvPicPr>
            <p:cNvPr id="234" name="Picture 233"/>
            <p:cNvPicPr>
              <a:picLocks noChangeAspect="1"/>
            </p:cNvPicPr>
            <p:nvPr/>
          </p:nvPicPr>
          <p:blipFill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8109" y="4017896"/>
              <a:ext cx="253536" cy="847890"/>
            </a:xfrm>
            <a:prstGeom prst="rect">
              <a:avLst/>
            </a:prstGeom>
          </p:spPr>
        </p:pic>
        <p:pic>
          <p:nvPicPr>
            <p:cNvPr id="235" name="Picture 234"/>
            <p:cNvPicPr>
              <a:picLocks noChangeAspect="1"/>
            </p:cNvPicPr>
            <p:nvPr/>
          </p:nvPicPr>
          <p:blipFill>
            <a:blip r:embed="rId8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49263" y="3147324"/>
              <a:ext cx="236910" cy="598511"/>
            </a:xfrm>
            <a:prstGeom prst="rect">
              <a:avLst/>
            </a:prstGeom>
          </p:spPr>
        </p:pic>
        <p:pic>
          <p:nvPicPr>
            <p:cNvPr id="236" name="Picture 235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36989" y="3148886"/>
              <a:ext cx="236910" cy="598511"/>
            </a:xfrm>
            <a:prstGeom prst="rect">
              <a:avLst/>
            </a:prstGeom>
          </p:spPr>
        </p:pic>
        <p:pic>
          <p:nvPicPr>
            <p:cNvPr id="237" name="Picture 236"/>
            <p:cNvPicPr>
              <a:picLocks noChangeAspect="1"/>
            </p:cNvPicPr>
            <p:nvPr/>
          </p:nvPicPr>
          <p:blipFill>
            <a:blip r:embed="rId9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924715" y="3149684"/>
              <a:ext cx="236910" cy="598511"/>
            </a:xfrm>
            <a:prstGeom prst="rect">
              <a:avLst/>
            </a:prstGeom>
          </p:spPr>
        </p:pic>
        <p:pic>
          <p:nvPicPr>
            <p:cNvPr id="238" name="Picture 237"/>
            <p:cNvPicPr>
              <a:picLocks noChangeAspect="1"/>
            </p:cNvPicPr>
            <p:nvPr/>
          </p:nvPicPr>
          <p:blipFill>
            <a:blip r:embed="rId9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12441" y="3147324"/>
              <a:ext cx="236910" cy="598511"/>
            </a:xfrm>
            <a:prstGeom prst="rect">
              <a:avLst/>
            </a:prstGeom>
          </p:spPr>
        </p:pic>
        <p:pic>
          <p:nvPicPr>
            <p:cNvPr id="239" name="Picture 238"/>
            <p:cNvPicPr>
              <a:picLocks noChangeAspect="1"/>
            </p:cNvPicPr>
            <p:nvPr/>
          </p:nvPicPr>
          <p:blipFill>
            <a:blip r:embed="rId9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075619" y="3145812"/>
              <a:ext cx="203660" cy="594354"/>
            </a:xfrm>
            <a:prstGeom prst="rect">
              <a:avLst/>
            </a:prstGeom>
          </p:spPr>
        </p:pic>
        <p:pic>
          <p:nvPicPr>
            <p:cNvPr id="240" name="Picture 2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330095" y="3145749"/>
              <a:ext cx="203660" cy="594354"/>
            </a:xfrm>
            <a:prstGeom prst="rect">
              <a:avLst/>
            </a:prstGeom>
          </p:spPr>
        </p:pic>
        <p:pic>
          <p:nvPicPr>
            <p:cNvPr id="241" name="Picture 240"/>
            <p:cNvPicPr>
              <a:picLocks noChangeAspect="1"/>
            </p:cNvPicPr>
            <p:nvPr/>
          </p:nvPicPr>
          <p:blipFill>
            <a:blip r:embed="rId9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84571" y="3152900"/>
              <a:ext cx="203660" cy="594354"/>
            </a:xfrm>
            <a:prstGeom prst="rect">
              <a:avLst/>
            </a:prstGeom>
          </p:spPr>
        </p:pic>
        <p:pic>
          <p:nvPicPr>
            <p:cNvPr id="242" name="Picture 241"/>
            <p:cNvPicPr>
              <a:picLocks noChangeAspect="1"/>
            </p:cNvPicPr>
            <p:nvPr/>
          </p:nvPicPr>
          <p:blipFill>
            <a:blip r:embed="rId9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839049" y="3145749"/>
              <a:ext cx="203660" cy="594354"/>
            </a:xfrm>
            <a:prstGeom prst="rect">
              <a:avLst/>
            </a:prstGeom>
          </p:spPr>
        </p:pic>
        <p:pic>
          <p:nvPicPr>
            <p:cNvPr id="243" name="Picture 242"/>
            <p:cNvPicPr>
              <a:picLocks noChangeAspect="1"/>
            </p:cNvPicPr>
            <p:nvPr/>
          </p:nvPicPr>
          <p:blipFill>
            <a:blip r:embed="rId9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50498" y="2374290"/>
              <a:ext cx="255614" cy="598511"/>
            </a:xfrm>
            <a:prstGeom prst="rect">
              <a:avLst/>
            </a:prstGeom>
          </p:spPr>
        </p:pic>
        <p:pic>
          <p:nvPicPr>
            <p:cNvPr id="244" name="Picture 243"/>
            <p:cNvPicPr>
              <a:picLocks noChangeAspect="1"/>
            </p:cNvPicPr>
            <p:nvPr/>
          </p:nvPicPr>
          <p:blipFill>
            <a:blip r:embed="rId9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21216" y="2374290"/>
              <a:ext cx="255614" cy="598511"/>
            </a:xfrm>
            <a:prstGeom prst="rect">
              <a:avLst/>
            </a:prstGeom>
          </p:spPr>
        </p:pic>
        <p:pic>
          <p:nvPicPr>
            <p:cNvPr id="245" name="Picture 244"/>
            <p:cNvPicPr>
              <a:picLocks noChangeAspect="1"/>
            </p:cNvPicPr>
            <p:nvPr/>
          </p:nvPicPr>
          <p:blipFill>
            <a:blip r:embed="rId9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1934" y="2374290"/>
              <a:ext cx="255614" cy="598511"/>
            </a:xfrm>
            <a:prstGeom prst="rect">
              <a:avLst/>
            </a:prstGeom>
          </p:spPr>
        </p:pic>
        <p:pic>
          <p:nvPicPr>
            <p:cNvPr id="246" name="Picture 245"/>
            <p:cNvPicPr>
              <a:picLocks noChangeAspect="1"/>
            </p:cNvPicPr>
            <p:nvPr/>
          </p:nvPicPr>
          <p:blipFill>
            <a:blip r:embed="rId9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2652" y="2374289"/>
              <a:ext cx="255614" cy="598511"/>
            </a:xfrm>
            <a:prstGeom prst="rect">
              <a:avLst/>
            </a:prstGeom>
          </p:spPr>
        </p:pic>
        <p:pic>
          <p:nvPicPr>
            <p:cNvPr id="247" name="Picture 246"/>
            <p:cNvPicPr>
              <a:picLocks noChangeAspect="1"/>
            </p:cNvPicPr>
            <p:nvPr/>
          </p:nvPicPr>
          <p:blipFill>
            <a:blip r:embed="rId9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3370" y="2370643"/>
              <a:ext cx="255614" cy="598511"/>
            </a:xfrm>
            <a:prstGeom prst="rect">
              <a:avLst/>
            </a:prstGeom>
          </p:spPr>
        </p:pic>
        <p:pic>
          <p:nvPicPr>
            <p:cNvPr id="248" name="Picture 247"/>
            <p:cNvPicPr>
              <a:picLocks noChangeAspect="1"/>
            </p:cNvPicPr>
            <p:nvPr/>
          </p:nvPicPr>
          <p:blipFill>
            <a:blip r:embed="rId9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04088" y="2380130"/>
              <a:ext cx="255614" cy="598511"/>
            </a:xfrm>
            <a:prstGeom prst="rect">
              <a:avLst/>
            </a:prstGeom>
          </p:spPr>
        </p:pic>
        <p:pic>
          <p:nvPicPr>
            <p:cNvPr id="249" name="Picture 2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4806" y="2377794"/>
              <a:ext cx="255614" cy="598511"/>
            </a:xfrm>
            <a:prstGeom prst="rect">
              <a:avLst/>
            </a:prstGeom>
          </p:spPr>
        </p:pic>
        <p:pic>
          <p:nvPicPr>
            <p:cNvPr id="250" name="Picture 249"/>
            <p:cNvPicPr>
              <a:picLocks noChangeAspect="1"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45524" y="2370643"/>
              <a:ext cx="255614" cy="598511"/>
            </a:xfrm>
            <a:prstGeom prst="rect">
              <a:avLst/>
            </a:prstGeom>
          </p:spPr>
        </p:pic>
        <p:pic>
          <p:nvPicPr>
            <p:cNvPr id="251" name="Picture 250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16242" y="2370643"/>
              <a:ext cx="255614" cy="598511"/>
            </a:xfrm>
            <a:prstGeom prst="rect">
              <a:avLst/>
            </a:prstGeom>
          </p:spPr>
        </p:pic>
        <p:pic>
          <p:nvPicPr>
            <p:cNvPr id="252" name="Picture 251"/>
            <p:cNvPicPr>
              <a:picLocks noChangeAspect="1"/>
            </p:cNvPicPr>
            <p:nvPr/>
          </p:nvPicPr>
          <p:blipFill>
            <a:blip r:embed="rId10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86963" y="2377794"/>
              <a:ext cx="255614" cy="598511"/>
            </a:xfrm>
            <a:prstGeom prst="rect">
              <a:avLst/>
            </a:prstGeom>
          </p:spPr>
        </p:pic>
        <p:pic>
          <p:nvPicPr>
            <p:cNvPr id="253" name="Picture 252"/>
            <p:cNvPicPr>
              <a:picLocks noChangeAspect="1"/>
            </p:cNvPicPr>
            <p:nvPr/>
          </p:nvPicPr>
          <p:blipFill>
            <a:blip r:embed="rId10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47083" y="1563651"/>
              <a:ext cx="249379" cy="598511"/>
            </a:xfrm>
            <a:prstGeom prst="rect">
              <a:avLst/>
            </a:prstGeom>
          </p:spPr>
        </p:pic>
        <p:pic>
          <p:nvPicPr>
            <p:cNvPr id="254" name="Picture 253"/>
            <p:cNvPicPr>
              <a:picLocks noChangeAspect="1"/>
            </p:cNvPicPr>
            <p:nvPr/>
          </p:nvPicPr>
          <p:blipFill>
            <a:blip r:embed="rId10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19083" y="1566756"/>
              <a:ext cx="249379" cy="598511"/>
            </a:xfrm>
            <a:prstGeom prst="rect">
              <a:avLst/>
            </a:prstGeom>
          </p:spPr>
        </p:pic>
        <p:pic>
          <p:nvPicPr>
            <p:cNvPr id="255" name="Picture 254"/>
            <p:cNvPicPr>
              <a:picLocks noChangeAspect="1"/>
            </p:cNvPicPr>
            <p:nvPr/>
          </p:nvPicPr>
          <p:blipFill>
            <a:blip r:embed="rId10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891083" y="1563520"/>
              <a:ext cx="249379" cy="598511"/>
            </a:xfrm>
            <a:prstGeom prst="rect">
              <a:avLst/>
            </a:prstGeom>
          </p:spPr>
        </p:pic>
        <p:pic>
          <p:nvPicPr>
            <p:cNvPr id="256" name="Picture 255"/>
            <p:cNvPicPr>
              <a:picLocks noChangeAspect="1"/>
            </p:cNvPicPr>
            <p:nvPr/>
          </p:nvPicPr>
          <p:blipFill>
            <a:blip r:embed="rId10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63083" y="1565579"/>
              <a:ext cx="249379" cy="598511"/>
            </a:xfrm>
            <a:prstGeom prst="rect">
              <a:avLst/>
            </a:prstGeom>
          </p:spPr>
        </p:pic>
        <p:pic>
          <p:nvPicPr>
            <p:cNvPr id="257" name="Picture 256"/>
            <p:cNvPicPr>
              <a:picLocks noChangeAspect="1"/>
            </p:cNvPicPr>
            <p:nvPr/>
          </p:nvPicPr>
          <p:blipFill>
            <a:blip r:embed="rId10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435083" y="1565579"/>
              <a:ext cx="249379" cy="598511"/>
            </a:xfrm>
            <a:prstGeom prst="rect">
              <a:avLst/>
            </a:prstGeom>
          </p:spPr>
        </p:pic>
        <p:pic>
          <p:nvPicPr>
            <p:cNvPr id="258" name="Picture 257"/>
            <p:cNvPicPr>
              <a:picLocks noChangeAspect="1"/>
            </p:cNvPicPr>
            <p:nvPr/>
          </p:nvPicPr>
          <p:blipFill>
            <a:blip r:embed="rId10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07083" y="1563445"/>
              <a:ext cx="249379" cy="598511"/>
            </a:xfrm>
            <a:prstGeom prst="rect">
              <a:avLst/>
            </a:prstGeom>
          </p:spPr>
        </p:pic>
        <p:pic>
          <p:nvPicPr>
            <p:cNvPr id="259" name="Picture 258"/>
            <p:cNvPicPr>
              <a:picLocks noChangeAspect="1"/>
            </p:cNvPicPr>
            <p:nvPr/>
          </p:nvPicPr>
          <p:blipFill>
            <a:blip r:embed="rId10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79083" y="1563444"/>
              <a:ext cx="249379" cy="598511"/>
            </a:xfrm>
            <a:prstGeom prst="rect">
              <a:avLst/>
            </a:prstGeom>
          </p:spPr>
        </p:pic>
        <p:pic>
          <p:nvPicPr>
            <p:cNvPr id="260" name="Picture 259"/>
            <p:cNvPicPr>
              <a:picLocks noChangeAspect="1"/>
            </p:cNvPicPr>
            <p:nvPr/>
          </p:nvPicPr>
          <p:blipFill>
            <a:blip r:embed="rId10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51083" y="1562393"/>
              <a:ext cx="249379" cy="598511"/>
            </a:xfrm>
            <a:prstGeom prst="rect">
              <a:avLst/>
            </a:prstGeom>
          </p:spPr>
        </p:pic>
        <p:pic>
          <p:nvPicPr>
            <p:cNvPr id="261" name="Picture 260"/>
            <p:cNvPicPr>
              <a:picLocks noChangeAspect="1"/>
            </p:cNvPicPr>
            <p:nvPr/>
          </p:nvPicPr>
          <p:blipFill>
            <a:blip r:embed="rId1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3083" y="1562164"/>
              <a:ext cx="249379" cy="598511"/>
            </a:xfrm>
            <a:prstGeom prst="rect">
              <a:avLst/>
            </a:prstGeom>
          </p:spPr>
        </p:pic>
        <p:pic>
          <p:nvPicPr>
            <p:cNvPr id="262" name="Picture 261"/>
            <p:cNvPicPr>
              <a:picLocks noChangeAspect="1"/>
            </p:cNvPicPr>
            <p:nvPr/>
          </p:nvPicPr>
          <p:blipFill>
            <a:blip r:embed="rId1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95086" y="1567597"/>
              <a:ext cx="249379" cy="598511"/>
            </a:xfrm>
            <a:prstGeom prst="rect">
              <a:avLst/>
            </a:prstGeom>
          </p:spPr>
        </p:pic>
        <p:pic>
          <p:nvPicPr>
            <p:cNvPr id="272" name="Picture 27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73072" y="2979180"/>
              <a:ext cx="2718393" cy="116384"/>
            </a:xfrm>
            <a:prstGeom prst="rect">
              <a:avLst/>
            </a:prstGeom>
          </p:spPr>
        </p:pic>
        <p:pic>
          <p:nvPicPr>
            <p:cNvPr id="277" name="Picture 276"/>
            <p:cNvPicPr>
              <a:picLocks noChangeAspect="1"/>
            </p:cNvPicPr>
            <p:nvPr/>
          </p:nvPicPr>
          <p:blipFill>
            <a:blip r:embed="rId1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5269" y="2474408"/>
              <a:ext cx="195347" cy="504993"/>
            </a:xfrm>
            <a:prstGeom prst="rect">
              <a:avLst/>
            </a:prstGeom>
          </p:spPr>
        </p:pic>
        <p:pic>
          <p:nvPicPr>
            <p:cNvPr id="278" name="Picture 277"/>
            <p:cNvPicPr>
              <a:picLocks noChangeAspect="1"/>
            </p:cNvPicPr>
            <p:nvPr/>
          </p:nvPicPr>
          <p:blipFill>
            <a:blip r:embed="rId1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11780" y="2474408"/>
              <a:ext cx="195347" cy="504993"/>
            </a:xfrm>
            <a:prstGeom prst="rect">
              <a:avLst/>
            </a:prstGeom>
          </p:spPr>
        </p:pic>
        <p:pic>
          <p:nvPicPr>
            <p:cNvPr id="279" name="Picture 278"/>
            <p:cNvPicPr>
              <a:picLocks noChangeAspect="1"/>
            </p:cNvPicPr>
            <p:nvPr/>
          </p:nvPicPr>
          <p:blipFill>
            <a:blip r:embed="rId1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28291" y="2474408"/>
              <a:ext cx="195347" cy="504993"/>
            </a:xfrm>
            <a:prstGeom prst="rect">
              <a:avLst/>
            </a:prstGeom>
          </p:spPr>
        </p:pic>
        <p:pic>
          <p:nvPicPr>
            <p:cNvPr id="280" name="Picture 279"/>
            <p:cNvPicPr>
              <a:picLocks noChangeAspect="1"/>
            </p:cNvPicPr>
            <p:nvPr/>
          </p:nvPicPr>
          <p:blipFill>
            <a:blip r:embed="rId1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44802" y="2355197"/>
              <a:ext cx="309646" cy="615136"/>
            </a:xfrm>
            <a:prstGeom prst="rect">
              <a:avLst/>
            </a:prstGeom>
          </p:spPr>
        </p:pic>
        <p:pic>
          <p:nvPicPr>
            <p:cNvPr id="281" name="Picture 280"/>
            <p:cNvPicPr>
              <a:picLocks noChangeAspect="1"/>
            </p:cNvPicPr>
            <p:nvPr/>
          </p:nvPicPr>
          <p:blipFill>
            <a:blip r:embed="rId1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375612" y="2357548"/>
              <a:ext cx="309646" cy="615136"/>
            </a:xfrm>
            <a:prstGeom prst="rect">
              <a:avLst/>
            </a:prstGeom>
          </p:spPr>
        </p:pic>
        <p:pic>
          <p:nvPicPr>
            <p:cNvPr id="282" name="Picture 281"/>
            <p:cNvPicPr>
              <a:picLocks noChangeAspect="1"/>
            </p:cNvPicPr>
            <p:nvPr/>
          </p:nvPicPr>
          <p:blipFill>
            <a:blip r:embed="rId1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706422" y="2359069"/>
              <a:ext cx="309646" cy="615136"/>
            </a:xfrm>
            <a:prstGeom prst="rect">
              <a:avLst/>
            </a:prstGeom>
          </p:spPr>
        </p:pic>
        <p:pic>
          <p:nvPicPr>
            <p:cNvPr id="283" name="Picture 282"/>
            <p:cNvPicPr>
              <a:picLocks noChangeAspect="1"/>
            </p:cNvPicPr>
            <p:nvPr/>
          </p:nvPicPr>
          <p:blipFill>
            <a:blip r:embed="rId1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037232" y="2355197"/>
              <a:ext cx="309646" cy="615136"/>
            </a:xfrm>
            <a:prstGeom prst="rect">
              <a:avLst/>
            </a:prstGeom>
          </p:spPr>
        </p:pic>
        <p:pic>
          <p:nvPicPr>
            <p:cNvPr id="284" name="Picture 283"/>
            <p:cNvPicPr>
              <a:picLocks noChangeAspect="1"/>
            </p:cNvPicPr>
            <p:nvPr/>
          </p:nvPicPr>
          <p:blipFill>
            <a:blip r:embed="rId1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368042" y="2355586"/>
              <a:ext cx="216129" cy="617214"/>
            </a:xfrm>
            <a:prstGeom prst="rect">
              <a:avLst/>
            </a:prstGeom>
          </p:spPr>
        </p:pic>
        <p:pic>
          <p:nvPicPr>
            <p:cNvPr id="285" name="Picture 284"/>
            <p:cNvPicPr>
              <a:picLocks noChangeAspect="1"/>
            </p:cNvPicPr>
            <p:nvPr/>
          </p:nvPicPr>
          <p:blipFill>
            <a:blip r:embed="rId1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605335" y="2355197"/>
              <a:ext cx="216129" cy="615136"/>
            </a:xfrm>
            <a:prstGeom prst="rect">
              <a:avLst/>
            </a:prstGeom>
          </p:spPr>
        </p:pic>
        <p:pic>
          <p:nvPicPr>
            <p:cNvPr id="286" name="Picture 285"/>
            <p:cNvPicPr>
              <a:picLocks noChangeAspect="1"/>
            </p:cNvPicPr>
            <p:nvPr/>
          </p:nvPicPr>
          <p:blipFill>
            <a:blip r:embed="rId1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42627" y="2355018"/>
              <a:ext cx="216129" cy="617214"/>
            </a:xfrm>
            <a:prstGeom prst="rect">
              <a:avLst/>
            </a:prstGeom>
          </p:spPr>
        </p:pic>
        <p:pic>
          <p:nvPicPr>
            <p:cNvPr id="287" name="Picture 286"/>
            <p:cNvPicPr>
              <a:picLocks noChangeAspect="1"/>
            </p:cNvPicPr>
            <p:nvPr/>
          </p:nvPicPr>
          <p:blipFill>
            <a:blip r:embed="rId1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00167" y="3146768"/>
              <a:ext cx="236910" cy="598511"/>
            </a:xfrm>
            <a:prstGeom prst="rect">
              <a:avLst/>
            </a:prstGeom>
          </p:spPr>
        </p:pic>
        <p:pic>
          <p:nvPicPr>
            <p:cNvPr id="288" name="Picture 287"/>
            <p:cNvPicPr>
              <a:picLocks noChangeAspect="1"/>
            </p:cNvPicPr>
            <p:nvPr/>
          </p:nvPicPr>
          <p:blipFill>
            <a:blip r:embed="rId1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87893" y="3148343"/>
              <a:ext cx="236910" cy="598511"/>
            </a:xfrm>
            <a:prstGeom prst="rect">
              <a:avLst/>
            </a:prstGeom>
          </p:spPr>
        </p:pic>
        <p:pic>
          <p:nvPicPr>
            <p:cNvPr id="301" name="Picture 300"/>
            <p:cNvPicPr>
              <a:picLocks noChangeAspect="1"/>
            </p:cNvPicPr>
            <p:nvPr/>
          </p:nvPicPr>
          <p:blipFill>
            <a:blip r:embed="rId1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487262" y="2171217"/>
              <a:ext cx="253536" cy="768920"/>
            </a:xfrm>
            <a:prstGeom prst="rect">
              <a:avLst/>
            </a:prstGeom>
          </p:spPr>
        </p:pic>
        <p:pic>
          <p:nvPicPr>
            <p:cNvPr id="302" name="Picture 301"/>
            <p:cNvPicPr>
              <a:picLocks noChangeAspect="1"/>
            </p:cNvPicPr>
            <p:nvPr/>
          </p:nvPicPr>
          <p:blipFill>
            <a:blip r:embed="rId1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13113" y="3092025"/>
              <a:ext cx="253536" cy="773076"/>
            </a:xfrm>
            <a:prstGeom prst="rect">
              <a:avLst/>
            </a:prstGeom>
          </p:spPr>
        </p:pic>
        <p:pic>
          <p:nvPicPr>
            <p:cNvPr id="303" name="Picture 302"/>
            <p:cNvPicPr>
              <a:picLocks noChangeAspect="1"/>
            </p:cNvPicPr>
            <p:nvPr/>
          </p:nvPicPr>
          <p:blipFill>
            <a:blip r:embed="rId1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96489" y="3089947"/>
              <a:ext cx="253536" cy="773076"/>
            </a:xfrm>
            <a:prstGeom prst="rect">
              <a:avLst/>
            </a:prstGeom>
          </p:spPr>
        </p:pic>
        <p:pic>
          <p:nvPicPr>
            <p:cNvPr id="304" name="Picture 303"/>
            <p:cNvPicPr>
              <a:picLocks noChangeAspect="1"/>
            </p:cNvPicPr>
            <p:nvPr/>
          </p:nvPicPr>
          <p:blipFill>
            <a:blip r:embed="rId1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79865" y="3089625"/>
              <a:ext cx="253536" cy="773076"/>
            </a:xfrm>
            <a:prstGeom prst="rect">
              <a:avLst/>
            </a:prstGeom>
          </p:spPr>
        </p:pic>
        <p:pic>
          <p:nvPicPr>
            <p:cNvPr id="305" name="Picture 304"/>
            <p:cNvPicPr>
              <a:picLocks noChangeAspect="1"/>
            </p:cNvPicPr>
            <p:nvPr/>
          </p:nvPicPr>
          <p:blipFill>
            <a:blip r:embed="rId1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3218" y="4100091"/>
              <a:ext cx="216129" cy="760607"/>
            </a:xfrm>
            <a:prstGeom prst="rect">
              <a:avLst/>
            </a:prstGeom>
          </p:spPr>
        </p:pic>
        <p:pic>
          <p:nvPicPr>
            <p:cNvPr id="306" name="Picture 305"/>
            <p:cNvPicPr>
              <a:picLocks noChangeAspect="1"/>
            </p:cNvPicPr>
            <p:nvPr/>
          </p:nvPicPr>
          <p:blipFill>
            <a:blip r:embed="rId1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43935" y="4100090"/>
              <a:ext cx="216129" cy="760607"/>
            </a:xfrm>
            <a:prstGeom prst="rect">
              <a:avLst/>
            </a:prstGeom>
          </p:spPr>
        </p:pic>
        <p:pic>
          <p:nvPicPr>
            <p:cNvPr id="307" name="Picture 306"/>
            <p:cNvPicPr>
              <a:picLocks noChangeAspect="1"/>
            </p:cNvPicPr>
            <p:nvPr/>
          </p:nvPicPr>
          <p:blipFill>
            <a:blip r:embed="rId1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514652" y="4100090"/>
              <a:ext cx="216129" cy="760607"/>
            </a:xfrm>
            <a:prstGeom prst="rect">
              <a:avLst/>
            </a:prstGeom>
          </p:spPr>
        </p:pic>
        <p:pic>
          <p:nvPicPr>
            <p:cNvPr id="308" name="Picture 307"/>
            <p:cNvPicPr>
              <a:picLocks noChangeAspect="1"/>
            </p:cNvPicPr>
            <p:nvPr/>
          </p:nvPicPr>
          <p:blipFill>
            <a:blip r:embed="rId1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785366" y="4099636"/>
              <a:ext cx="216129" cy="760607"/>
            </a:xfrm>
            <a:prstGeom prst="rect">
              <a:avLst/>
            </a:prstGeom>
          </p:spPr>
        </p:pic>
        <p:pic>
          <p:nvPicPr>
            <p:cNvPr id="309" name="Picture 308"/>
            <p:cNvPicPr>
              <a:picLocks noChangeAspect="1"/>
            </p:cNvPicPr>
            <p:nvPr/>
          </p:nvPicPr>
          <p:blipFill>
            <a:blip r:embed="rId1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28693" y="4057695"/>
              <a:ext cx="274317" cy="808405"/>
            </a:xfrm>
            <a:prstGeom prst="rect">
              <a:avLst/>
            </a:prstGeom>
          </p:spPr>
        </p:pic>
        <p:pic>
          <p:nvPicPr>
            <p:cNvPr id="310" name="Picture 309"/>
            <p:cNvPicPr>
              <a:picLocks noChangeAspect="1"/>
            </p:cNvPicPr>
            <p:nvPr/>
          </p:nvPicPr>
          <p:blipFill>
            <a:blip r:embed="rId1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57598" y="4061850"/>
              <a:ext cx="274317" cy="808405"/>
            </a:xfrm>
            <a:prstGeom prst="rect">
              <a:avLst/>
            </a:prstGeom>
          </p:spPr>
        </p:pic>
        <p:pic>
          <p:nvPicPr>
            <p:cNvPr id="311" name="Picture 310"/>
            <p:cNvPicPr>
              <a:picLocks noChangeAspect="1"/>
            </p:cNvPicPr>
            <p:nvPr/>
          </p:nvPicPr>
          <p:blipFill>
            <a:blip r:embed="rId1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86503" y="4057542"/>
              <a:ext cx="274317" cy="808405"/>
            </a:xfrm>
            <a:prstGeom prst="rect">
              <a:avLst/>
            </a:prstGeom>
          </p:spPr>
        </p:pic>
        <p:pic>
          <p:nvPicPr>
            <p:cNvPr id="312" name="Picture 311"/>
            <p:cNvPicPr>
              <a:picLocks noChangeAspect="1"/>
            </p:cNvPicPr>
            <p:nvPr/>
          </p:nvPicPr>
          <p:blipFill>
            <a:blip r:embed="rId1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15408" y="4059993"/>
              <a:ext cx="274317" cy="808405"/>
            </a:xfrm>
            <a:prstGeom prst="rect">
              <a:avLst/>
            </a:prstGeom>
          </p:spPr>
        </p:pic>
        <p:pic>
          <p:nvPicPr>
            <p:cNvPr id="313" name="Picture 312"/>
            <p:cNvPicPr>
              <a:picLocks noChangeAspect="1"/>
            </p:cNvPicPr>
            <p:nvPr/>
          </p:nvPicPr>
          <p:blipFill>
            <a:blip r:embed="rId1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4313" y="4059993"/>
              <a:ext cx="274317" cy="808405"/>
            </a:xfrm>
            <a:prstGeom prst="rect">
              <a:avLst/>
            </a:prstGeom>
          </p:spPr>
        </p:pic>
        <p:pic>
          <p:nvPicPr>
            <p:cNvPr id="314" name="Picture 313"/>
            <p:cNvPicPr>
              <a:picLocks noChangeAspect="1"/>
            </p:cNvPicPr>
            <p:nvPr/>
          </p:nvPicPr>
          <p:blipFill>
            <a:blip r:embed="rId1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67816" y="1431534"/>
              <a:ext cx="286786" cy="694106"/>
            </a:xfrm>
            <a:prstGeom prst="rect">
              <a:avLst/>
            </a:prstGeom>
          </p:spPr>
        </p:pic>
        <p:pic>
          <p:nvPicPr>
            <p:cNvPr id="315" name="Picture 314"/>
            <p:cNvPicPr>
              <a:picLocks noChangeAspect="1"/>
            </p:cNvPicPr>
            <p:nvPr/>
          </p:nvPicPr>
          <p:blipFill>
            <a:blip r:embed="rId1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83833" y="1432158"/>
              <a:ext cx="286786" cy="694106"/>
            </a:xfrm>
            <a:prstGeom prst="rect">
              <a:avLst/>
            </a:prstGeom>
          </p:spPr>
        </p:pic>
        <p:pic>
          <p:nvPicPr>
            <p:cNvPr id="316" name="Picture 315"/>
            <p:cNvPicPr>
              <a:picLocks noChangeAspect="1"/>
            </p:cNvPicPr>
            <p:nvPr/>
          </p:nvPicPr>
          <p:blipFill>
            <a:blip r:embed="rId13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79878" y="1431534"/>
              <a:ext cx="284708" cy="694106"/>
            </a:xfrm>
            <a:prstGeom prst="rect">
              <a:avLst/>
            </a:prstGeom>
          </p:spPr>
        </p:pic>
        <p:pic>
          <p:nvPicPr>
            <p:cNvPr id="317" name="Picture 316"/>
            <p:cNvPicPr>
              <a:picLocks noChangeAspect="1"/>
            </p:cNvPicPr>
            <p:nvPr/>
          </p:nvPicPr>
          <p:blipFill>
            <a:blip r:embed="rId1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91691" y="1432933"/>
              <a:ext cx="280552" cy="694106"/>
            </a:xfrm>
            <a:prstGeom prst="rect">
              <a:avLst/>
            </a:prstGeom>
          </p:spPr>
        </p:pic>
        <p:pic>
          <p:nvPicPr>
            <p:cNvPr id="318" name="Picture 317"/>
            <p:cNvPicPr>
              <a:picLocks noChangeAspect="1"/>
            </p:cNvPicPr>
            <p:nvPr/>
          </p:nvPicPr>
          <p:blipFill>
            <a:blip r:embed="rId1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91488" y="1430610"/>
              <a:ext cx="280552" cy="694106"/>
            </a:xfrm>
            <a:prstGeom prst="rect">
              <a:avLst/>
            </a:prstGeom>
          </p:spPr>
        </p:pic>
        <p:pic>
          <p:nvPicPr>
            <p:cNvPr id="319" name="Picture 318"/>
            <p:cNvPicPr>
              <a:picLocks noChangeAspect="1"/>
            </p:cNvPicPr>
            <p:nvPr/>
          </p:nvPicPr>
          <p:blipFill>
            <a:blip r:embed="rId13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91285" y="1427626"/>
              <a:ext cx="266005" cy="689950"/>
            </a:xfrm>
            <a:prstGeom prst="rect">
              <a:avLst/>
            </a:prstGeom>
          </p:spPr>
        </p:pic>
        <p:pic>
          <p:nvPicPr>
            <p:cNvPr id="320" name="Picture 319"/>
            <p:cNvPicPr>
              <a:picLocks noChangeAspect="1"/>
            </p:cNvPicPr>
            <p:nvPr/>
          </p:nvPicPr>
          <p:blipFill>
            <a:blip r:embed="rId14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76535" y="1428018"/>
              <a:ext cx="266005" cy="689950"/>
            </a:xfrm>
            <a:prstGeom prst="rect">
              <a:avLst/>
            </a:prstGeom>
          </p:spPr>
        </p:pic>
        <p:pic>
          <p:nvPicPr>
            <p:cNvPr id="321" name="Picture 320"/>
            <p:cNvPicPr>
              <a:picLocks noChangeAspect="1"/>
            </p:cNvPicPr>
            <p:nvPr/>
          </p:nvPicPr>
          <p:blipFill>
            <a:blip r:embed="rId14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73847" y="1429691"/>
              <a:ext cx="286786" cy="694106"/>
            </a:xfrm>
            <a:prstGeom prst="rect">
              <a:avLst/>
            </a:prstGeom>
          </p:spPr>
        </p:pic>
        <p:pic>
          <p:nvPicPr>
            <p:cNvPr id="322" name="Picture 321"/>
            <p:cNvPicPr>
              <a:picLocks noChangeAspect="1"/>
            </p:cNvPicPr>
            <p:nvPr/>
          </p:nvPicPr>
          <p:blipFill>
            <a:blip r:embed="rId1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61785" y="1430090"/>
              <a:ext cx="286786" cy="6941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77167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0" y="16194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9" y="5447451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9" y="4335958"/>
            <a:ext cx="2718393" cy="11638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8" y="3289759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7" y="2252634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6" y="1208556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454" y="16194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854" y="16194"/>
            <a:ext cx="3034292" cy="6825078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132" y="4494159"/>
            <a:ext cx="317959" cy="955954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82" y="4494159"/>
            <a:ext cx="317959" cy="955954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032" y="4494159"/>
            <a:ext cx="317959" cy="955954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482" y="4494159"/>
            <a:ext cx="317959" cy="95595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54" y="1367136"/>
            <a:ext cx="297177" cy="88114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291" y="1368272"/>
            <a:ext cx="297177" cy="88114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428" y="1365860"/>
            <a:ext cx="299255" cy="88114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054" y="1366067"/>
            <a:ext cx="297177" cy="881141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8643" y="1366757"/>
            <a:ext cx="299255" cy="881141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0858" y="1364223"/>
            <a:ext cx="297177" cy="881141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977" y="2410374"/>
            <a:ext cx="297177" cy="881141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165" y="2413147"/>
            <a:ext cx="297177" cy="881141"/>
          </a:xfrm>
          <a:prstGeom prst="rect">
            <a:avLst/>
          </a:prstGeom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0769" y="2414126"/>
            <a:ext cx="297177" cy="881141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071" y="2421441"/>
            <a:ext cx="297177" cy="88114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373" y="2413262"/>
            <a:ext cx="297177" cy="881141"/>
          </a:xfrm>
          <a:prstGeom prst="rect">
            <a:avLst/>
          </a:prstGeom>
        </p:spPr>
      </p:pic>
      <p:pic>
        <p:nvPicPr>
          <p:cNvPr id="81" name="Picture 80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774" y="2413139"/>
            <a:ext cx="297177" cy="881141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4870720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4130973"/>
            <a:ext cx="2718393" cy="116384"/>
          </a:xfrm>
          <a:prstGeom prst="rect">
            <a:avLst/>
          </a:prstGeom>
        </p:spPr>
      </p:pic>
      <p:pic>
        <p:nvPicPr>
          <p:cNvPr id="91" name="Picture 90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791" y="2327494"/>
            <a:ext cx="326271" cy="874906"/>
          </a:xfrm>
          <a:prstGeom prst="rect">
            <a:avLst/>
          </a:prstGeom>
        </p:spPr>
      </p:pic>
      <p:pic>
        <p:nvPicPr>
          <p:cNvPr id="93" name="Picture 92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8553" y="2332283"/>
            <a:ext cx="326271" cy="874906"/>
          </a:xfrm>
          <a:prstGeom prst="rect">
            <a:avLst/>
          </a:prstGeom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315" y="2327494"/>
            <a:ext cx="326271" cy="874906"/>
          </a:xfrm>
          <a:prstGeom prst="rect">
            <a:avLst/>
          </a:prstGeom>
        </p:spPr>
      </p:pic>
      <p:pic>
        <p:nvPicPr>
          <p:cNvPr id="95" name="Picture 9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077" y="2332283"/>
            <a:ext cx="322115" cy="874906"/>
          </a:xfrm>
          <a:prstGeom prst="rect">
            <a:avLst/>
          </a:prstGeom>
        </p:spPr>
      </p:pic>
      <p:pic>
        <p:nvPicPr>
          <p:cNvPr id="96" name="Picture 95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5286" y="1350891"/>
            <a:ext cx="272239" cy="818796"/>
          </a:xfrm>
          <a:prstGeom prst="rect">
            <a:avLst/>
          </a:prstGeom>
        </p:spPr>
      </p:pic>
      <p:pic>
        <p:nvPicPr>
          <p:cNvPr id="97" name="Picture 96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6508" y="1350891"/>
            <a:ext cx="272239" cy="818796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103" y="3208481"/>
            <a:ext cx="2718393" cy="11638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806" y="1494055"/>
            <a:ext cx="261848" cy="673324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6192" y="1494055"/>
            <a:ext cx="261848" cy="673324"/>
          </a:xfrm>
          <a:prstGeom prst="rect">
            <a:avLst/>
          </a:prstGeom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683" y="2429324"/>
            <a:ext cx="253536" cy="773076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2710" y="2429324"/>
            <a:ext cx="253536" cy="773076"/>
          </a:xfrm>
          <a:prstGeom prst="rect">
            <a:avLst/>
          </a:prstGeom>
        </p:spPr>
      </p:pic>
      <p:pic>
        <p:nvPicPr>
          <p:cNvPr id="107" name="Picture 106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737" y="2429324"/>
            <a:ext cx="253536" cy="773076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2762" y="2429324"/>
            <a:ext cx="253536" cy="773076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2167379"/>
            <a:ext cx="2718393" cy="116384"/>
          </a:xfrm>
          <a:prstGeom prst="rect">
            <a:avLst/>
          </a:prstGeom>
        </p:spPr>
      </p:pic>
      <p:pic>
        <p:nvPicPr>
          <p:cNvPr id="111" name="Picture 110"/>
          <p:cNvPicPr>
            <a:picLocks noChangeAspect="1"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4578" y="1492784"/>
            <a:ext cx="261848" cy="67332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1" y="5645074"/>
            <a:ext cx="2718393" cy="116384"/>
          </a:xfrm>
          <a:prstGeom prst="rect">
            <a:avLst/>
          </a:prstGeom>
        </p:spPr>
      </p:pic>
      <p:pic>
        <p:nvPicPr>
          <p:cNvPr id="117" name="Picture 116"/>
          <p:cNvPicPr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964" y="1492784"/>
            <a:ext cx="261848" cy="67332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3" y="5645074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3" y="4987104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3802412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2411215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1180263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1" y="1208556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954" y="16194"/>
            <a:ext cx="3034292" cy="6825078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30" y="5645074"/>
            <a:ext cx="2718393" cy="116384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4870720"/>
            <a:ext cx="2718393" cy="11638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902" y="2004541"/>
            <a:ext cx="2718393" cy="116384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1073943"/>
            <a:ext cx="2718393" cy="116384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778" y="16194"/>
            <a:ext cx="3034292" cy="6825078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178" y="16194"/>
            <a:ext cx="3034292" cy="6825078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7" y="4870720"/>
            <a:ext cx="2718393" cy="116384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5" y="3752614"/>
            <a:ext cx="2718393" cy="116384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033" y="3003210"/>
            <a:ext cx="2718393" cy="116384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7" y="1997259"/>
            <a:ext cx="2718393" cy="116384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6" y="5645074"/>
            <a:ext cx="2718393" cy="116384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8" y="5645074"/>
            <a:ext cx="2718393" cy="116384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4870720"/>
            <a:ext cx="2718393" cy="116384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3803069"/>
            <a:ext cx="2718393" cy="11638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2126944"/>
            <a:ext cx="2718393" cy="11638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1079364"/>
            <a:ext cx="2718393" cy="11638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715" y="1078849"/>
            <a:ext cx="2718393" cy="116384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2622" y="3185728"/>
            <a:ext cx="216129" cy="760607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339" y="3185727"/>
            <a:ext cx="216129" cy="760607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44056" y="3185727"/>
            <a:ext cx="216129" cy="760607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14770" y="3185273"/>
            <a:ext cx="216129" cy="760607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6317" y="3940657"/>
            <a:ext cx="2718393" cy="116384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0025" y="2236979"/>
            <a:ext cx="253536" cy="773076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6780" y="1231993"/>
            <a:ext cx="253536" cy="773076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3009428"/>
            <a:ext cx="2718393" cy="116384"/>
          </a:xfrm>
          <a:prstGeom prst="rect">
            <a:avLst/>
          </a:prstGeom>
        </p:spPr>
      </p:pic>
      <p:pic>
        <p:nvPicPr>
          <p:cNvPr id="187" name="Picture 186"/>
          <p:cNvPicPr>
            <a:picLocks noChangeAspect="1"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0920" y="1236208"/>
            <a:ext cx="253536" cy="773076"/>
          </a:xfrm>
          <a:prstGeom prst="rect">
            <a:avLst/>
          </a:prstGeom>
        </p:spPr>
      </p:pic>
      <p:pic>
        <p:nvPicPr>
          <p:cNvPr id="188" name="Picture 187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748" y="1232548"/>
            <a:ext cx="253536" cy="773076"/>
          </a:xfrm>
          <a:prstGeom prst="rect">
            <a:avLst/>
          </a:prstGeom>
        </p:spPr>
      </p:pic>
      <p:pic>
        <p:nvPicPr>
          <p:cNvPr id="189" name="Picture 188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2512" y="1232520"/>
            <a:ext cx="253536" cy="773076"/>
          </a:xfrm>
          <a:prstGeom prst="rect">
            <a:avLst/>
          </a:prstGeom>
        </p:spPr>
      </p:pic>
      <p:pic>
        <p:nvPicPr>
          <p:cNvPr id="190" name="Picture 189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340" y="1234820"/>
            <a:ext cx="253536" cy="773076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0120" y="1425958"/>
            <a:ext cx="286786" cy="694106"/>
          </a:xfrm>
          <a:prstGeom prst="rect">
            <a:avLst/>
          </a:prstGeom>
        </p:spPr>
      </p:pic>
      <p:pic>
        <p:nvPicPr>
          <p:cNvPr id="208" name="Picture 207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6137" y="1426582"/>
            <a:ext cx="286786" cy="694106"/>
          </a:xfrm>
          <a:prstGeom prst="rect">
            <a:avLst/>
          </a:prstGeom>
        </p:spPr>
      </p:pic>
      <p:pic>
        <p:nvPicPr>
          <p:cNvPr id="209" name="Picture 208"/>
          <p:cNvPicPr>
            <a:picLocks noChangeAspect="1"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2182" y="1425958"/>
            <a:ext cx="284708" cy="694106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2984397"/>
            <a:ext cx="2718393" cy="116384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3995" y="1427357"/>
            <a:ext cx="280552" cy="694106"/>
          </a:xfrm>
          <a:prstGeom prst="rect">
            <a:avLst/>
          </a:prstGeom>
        </p:spPr>
      </p:pic>
      <p:pic>
        <p:nvPicPr>
          <p:cNvPr id="212" name="Picture 211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3792" y="1425034"/>
            <a:ext cx="280552" cy="694106"/>
          </a:xfrm>
          <a:prstGeom prst="rect">
            <a:avLst/>
          </a:prstGeom>
        </p:spPr>
      </p:pic>
      <p:pic>
        <p:nvPicPr>
          <p:cNvPr id="213" name="Picture 212"/>
          <p:cNvPicPr>
            <a:picLocks noChangeAspect="1"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3589" y="1422050"/>
            <a:ext cx="266005" cy="689950"/>
          </a:xfrm>
          <a:prstGeom prst="rect">
            <a:avLst/>
          </a:prstGeom>
        </p:spPr>
      </p:pic>
      <p:pic>
        <p:nvPicPr>
          <p:cNvPr id="214" name="Picture 213"/>
          <p:cNvPicPr>
            <a:picLocks noChangeAspect="1"/>
          </p:cNvPicPr>
          <p:nvPr/>
        </p:nvPicPr>
        <p:blipFill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8839" y="1422442"/>
            <a:ext cx="266005" cy="689950"/>
          </a:xfrm>
          <a:prstGeom prst="rect">
            <a:avLst/>
          </a:prstGeom>
        </p:spPr>
      </p:pic>
      <p:pic>
        <p:nvPicPr>
          <p:cNvPr id="215" name="Picture 214"/>
          <p:cNvPicPr>
            <a:picLocks noChangeAspect="1"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6525" y="2479404"/>
            <a:ext cx="195347" cy="504993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3036" y="2479404"/>
            <a:ext cx="195347" cy="504993"/>
          </a:xfrm>
          <a:prstGeom prst="rect">
            <a:avLst/>
          </a:prstGeom>
        </p:spPr>
      </p:pic>
      <p:pic>
        <p:nvPicPr>
          <p:cNvPr id="217" name="Picture 216"/>
          <p:cNvPicPr>
            <a:picLocks noChangeAspect="1"/>
          </p:cNvPicPr>
          <p:nvPr/>
        </p:nvPicPr>
        <p:blipFill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9547" y="2479404"/>
            <a:ext cx="195347" cy="504993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6057" y="2360192"/>
            <a:ext cx="309646" cy="615136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96867" y="2362543"/>
            <a:ext cx="309646" cy="615136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7677" y="2356749"/>
            <a:ext cx="309646" cy="615136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8487" y="2360192"/>
            <a:ext cx="309646" cy="615136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89298" y="2360581"/>
            <a:ext cx="216129" cy="617214"/>
          </a:xfrm>
          <a:prstGeom prst="rect">
            <a:avLst/>
          </a:prstGeom>
        </p:spPr>
      </p:pic>
      <p:pic>
        <p:nvPicPr>
          <p:cNvPr id="223" name="Picture 22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6591" y="2360192"/>
            <a:ext cx="216129" cy="615136"/>
          </a:xfrm>
          <a:prstGeom prst="rect">
            <a:avLst/>
          </a:prstGeom>
        </p:spPr>
      </p:pic>
      <p:pic>
        <p:nvPicPr>
          <p:cNvPr id="224" name="Picture 22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3883" y="2360013"/>
            <a:ext cx="216129" cy="617214"/>
          </a:xfrm>
          <a:prstGeom prst="rect">
            <a:avLst/>
          </a:prstGeom>
        </p:spPr>
      </p:pic>
      <p:pic>
        <p:nvPicPr>
          <p:cNvPr id="226" name="Picture 225"/>
          <p:cNvPicPr>
            <a:picLocks noChangeAspect="1"/>
          </p:cNvPicPr>
          <p:nvPr/>
        </p:nvPicPr>
        <p:blipFill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2281" y="2414308"/>
            <a:ext cx="297177" cy="8811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8097" y="3143332"/>
            <a:ext cx="274317" cy="808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7002" y="3147487"/>
            <a:ext cx="274317" cy="80840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5907" y="3143179"/>
            <a:ext cx="274317" cy="80840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4812" y="3145630"/>
            <a:ext cx="274317" cy="80840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3717" y="3145630"/>
            <a:ext cx="274317" cy="808405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0995" y="1368874"/>
            <a:ext cx="295099" cy="881141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467" y="2413146"/>
            <a:ext cx="297177" cy="881141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191" y="1365934"/>
            <a:ext cx="297177" cy="881141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9326" y="1365832"/>
            <a:ext cx="297177" cy="881141"/>
          </a:xfrm>
          <a:prstGeom prst="rect">
            <a:avLst/>
          </a:prstGeom>
        </p:spPr>
      </p:pic>
      <p:pic>
        <p:nvPicPr>
          <p:cNvPr id="231" name="Picture 230"/>
          <p:cNvPicPr>
            <a:picLocks noChangeAspect="1"/>
          </p:cNvPicPr>
          <p:nvPr/>
        </p:nvPicPr>
        <p:blipFill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675" y="2414126"/>
            <a:ext cx="297177" cy="88114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4092" y="1239647"/>
            <a:ext cx="253536" cy="7689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67264" y="1234071"/>
            <a:ext cx="253536" cy="77307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0436" y="1237569"/>
            <a:ext cx="253536" cy="77307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3608" y="1237247"/>
            <a:ext cx="253536" cy="773076"/>
          </a:xfrm>
          <a:prstGeom prst="rect">
            <a:avLst/>
          </a:prstGeom>
        </p:spPr>
      </p:pic>
      <p:pic>
        <p:nvPicPr>
          <p:cNvPr id="232" name="Picture 231"/>
          <p:cNvPicPr>
            <a:picLocks noChangeAspect="1"/>
          </p:cNvPicPr>
          <p:nvPr/>
        </p:nvPicPr>
        <p:blipFill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6082" y="2388075"/>
            <a:ext cx="216129" cy="617214"/>
          </a:xfrm>
          <a:prstGeom prst="rect">
            <a:avLst/>
          </a:prstGeom>
        </p:spPr>
      </p:pic>
      <p:pic>
        <p:nvPicPr>
          <p:cNvPr id="233" name="Picture 232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0110" y="2388075"/>
            <a:ext cx="216129" cy="617214"/>
          </a:xfrm>
          <a:prstGeom prst="rect">
            <a:avLst/>
          </a:prstGeom>
        </p:spPr>
      </p:pic>
      <p:pic>
        <p:nvPicPr>
          <p:cNvPr id="234" name="Picture 233"/>
          <p:cNvPicPr>
            <a:picLocks noChangeAspect="1"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4141" y="2388075"/>
            <a:ext cx="216129" cy="617214"/>
          </a:xfrm>
          <a:prstGeom prst="rect">
            <a:avLst/>
          </a:prstGeom>
        </p:spPr>
      </p:pic>
      <p:pic>
        <p:nvPicPr>
          <p:cNvPr id="235" name="Picture 234"/>
          <p:cNvPicPr>
            <a:picLocks noChangeAspect="1"/>
          </p:cNvPicPr>
          <p:nvPr/>
        </p:nvPicPr>
        <p:blipFill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5838" y="2218141"/>
            <a:ext cx="251458" cy="789702"/>
          </a:xfrm>
          <a:prstGeom prst="rect">
            <a:avLst/>
          </a:prstGeom>
        </p:spPr>
      </p:pic>
      <p:pic>
        <p:nvPicPr>
          <p:cNvPr id="236" name="Picture 235"/>
          <p:cNvPicPr>
            <a:picLocks noChangeAspect="1"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6852" y="2217258"/>
            <a:ext cx="251458" cy="789702"/>
          </a:xfrm>
          <a:prstGeom prst="rect">
            <a:avLst/>
          </a:prstGeom>
        </p:spPr>
      </p:pic>
      <p:pic>
        <p:nvPicPr>
          <p:cNvPr id="237" name="Picture 236"/>
          <p:cNvPicPr>
            <a:picLocks noChangeAspect="1"/>
          </p:cNvPicPr>
          <p:nvPr/>
        </p:nvPicPr>
        <p:blipFill>
          <a:blip r:embed="rId7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7866" y="2213536"/>
            <a:ext cx="251458" cy="789702"/>
          </a:xfrm>
          <a:prstGeom prst="rect">
            <a:avLst/>
          </a:prstGeom>
        </p:spPr>
      </p:pic>
      <p:pic>
        <p:nvPicPr>
          <p:cNvPr id="238" name="Picture 237"/>
          <p:cNvPicPr>
            <a:picLocks noChangeAspect="1"/>
          </p:cNvPicPr>
          <p:nvPr/>
        </p:nvPicPr>
        <p:blipFill>
          <a:blip r:embed="rId7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856" y="2236352"/>
            <a:ext cx="253536" cy="773076"/>
          </a:xfrm>
          <a:prstGeom prst="rect">
            <a:avLst/>
          </a:prstGeom>
        </p:spPr>
      </p:pic>
      <p:pic>
        <p:nvPicPr>
          <p:cNvPr id="239" name="Picture 238"/>
          <p:cNvPicPr>
            <a:picLocks noChangeAspect="1"/>
          </p:cNvPicPr>
          <p:nvPr/>
        </p:nvPicPr>
        <p:blipFill>
          <a:blip r:embed="rId8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5480" y="2237780"/>
            <a:ext cx="253536" cy="773076"/>
          </a:xfrm>
          <a:prstGeom prst="rect">
            <a:avLst/>
          </a:prstGeom>
        </p:spPr>
      </p:pic>
      <p:pic>
        <p:nvPicPr>
          <p:cNvPr id="240" name="Picture 239"/>
          <p:cNvPicPr>
            <a:picLocks noChangeAspect="1"/>
          </p:cNvPicPr>
          <p:nvPr/>
        </p:nvPicPr>
        <p:blipFill>
          <a:blip r:embed="rId8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2104" y="2237780"/>
            <a:ext cx="253536" cy="773076"/>
          </a:xfrm>
          <a:prstGeom prst="rect">
            <a:avLst/>
          </a:prstGeom>
        </p:spPr>
      </p:pic>
      <p:pic>
        <p:nvPicPr>
          <p:cNvPr id="241" name="Picture 240"/>
          <p:cNvPicPr>
            <a:picLocks noChangeAspect="1"/>
          </p:cNvPicPr>
          <p:nvPr/>
        </p:nvPicPr>
        <p:blipFill>
          <a:blip r:embed="rId8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1857" y="1231993"/>
            <a:ext cx="253536" cy="77307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96151" y="1424115"/>
            <a:ext cx="286786" cy="694106"/>
          </a:xfrm>
          <a:prstGeom prst="rect">
            <a:avLst/>
          </a:prstGeom>
        </p:spPr>
      </p:pic>
      <p:pic>
        <p:nvPicPr>
          <p:cNvPr id="242" name="Picture 241"/>
          <p:cNvPicPr>
            <a:picLocks noChangeAspect="1"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4089" y="1424514"/>
            <a:ext cx="286786" cy="694106"/>
          </a:xfrm>
          <a:prstGeom prst="rect">
            <a:avLst/>
          </a:prstGeom>
        </p:spPr>
      </p:pic>
      <p:pic>
        <p:nvPicPr>
          <p:cNvPr id="246" name="Picture 245"/>
          <p:cNvPicPr>
            <a:picLocks noChangeAspect="1"/>
          </p:cNvPicPr>
          <p:nvPr/>
        </p:nvPicPr>
        <p:blipFill>
          <a:blip r:embed="rId8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8936" y="2407113"/>
            <a:ext cx="236910" cy="598511"/>
          </a:xfrm>
          <a:prstGeom prst="rect">
            <a:avLst/>
          </a:prstGeom>
        </p:spPr>
      </p:pic>
      <p:pic>
        <p:nvPicPr>
          <p:cNvPr id="247" name="Picture 246"/>
          <p:cNvPicPr>
            <a:picLocks noChangeAspect="1"/>
          </p:cNvPicPr>
          <p:nvPr/>
        </p:nvPicPr>
        <p:blipFill>
          <a:blip r:embed="rId8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38801" y="2408675"/>
            <a:ext cx="236910" cy="598511"/>
          </a:xfrm>
          <a:prstGeom prst="rect">
            <a:avLst/>
          </a:prstGeom>
        </p:spPr>
      </p:pic>
      <p:pic>
        <p:nvPicPr>
          <p:cNvPr id="248" name="Picture 247"/>
          <p:cNvPicPr>
            <a:picLocks noChangeAspect="1"/>
          </p:cNvPicPr>
          <p:nvPr/>
        </p:nvPicPr>
        <p:blipFill>
          <a:blip r:embed="rId8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8666" y="2409473"/>
            <a:ext cx="236910" cy="598511"/>
          </a:xfrm>
          <a:prstGeom prst="rect">
            <a:avLst/>
          </a:prstGeom>
        </p:spPr>
      </p:pic>
      <p:pic>
        <p:nvPicPr>
          <p:cNvPr id="249" name="Picture 248"/>
          <p:cNvPicPr>
            <a:picLocks noChangeAspect="1"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8531" y="2407113"/>
            <a:ext cx="236910" cy="598511"/>
          </a:xfrm>
          <a:prstGeom prst="rect">
            <a:avLst/>
          </a:prstGeom>
        </p:spPr>
      </p:pic>
      <p:pic>
        <p:nvPicPr>
          <p:cNvPr id="250" name="Picture 249"/>
          <p:cNvPicPr>
            <a:picLocks noChangeAspect="1"/>
          </p:cNvPicPr>
          <p:nvPr/>
        </p:nvPicPr>
        <p:blipFill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6022" y="1397347"/>
            <a:ext cx="203660" cy="594354"/>
          </a:xfrm>
          <a:prstGeom prst="rect">
            <a:avLst/>
          </a:prstGeom>
        </p:spPr>
      </p:pic>
      <p:pic>
        <p:nvPicPr>
          <p:cNvPr id="252" name="Picture 251"/>
          <p:cNvPicPr>
            <a:picLocks noChangeAspect="1"/>
          </p:cNvPicPr>
          <p:nvPr/>
        </p:nvPicPr>
        <p:blipFill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61540" y="1402905"/>
            <a:ext cx="203660" cy="594354"/>
          </a:xfrm>
          <a:prstGeom prst="rect">
            <a:avLst/>
          </a:prstGeom>
        </p:spPr>
      </p:pic>
      <p:pic>
        <p:nvPicPr>
          <p:cNvPr id="255" name="Picture 254"/>
          <p:cNvPicPr>
            <a:picLocks noChangeAspect="1"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8396" y="2404546"/>
            <a:ext cx="255614" cy="598511"/>
          </a:xfrm>
          <a:prstGeom prst="rect">
            <a:avLst/>
          </a:prstGeom>
        </p:spPr>
      </p:pic>
      <p:pic>
        <p:nvPicPr>
          <p:cNvPr id="256" name="Picture 255"/>
          <p:cNvPicPr>
            <a:picLocks noChangeAspect="1"/>
          </p:cNvPicPr>
          <p:nvPr/>
        </p:nvPicPr>
        <p:blipFill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6965" y="2404546"/>
            <a:ext cx="255614" cy="598511"/>
          </a:xfrm>
          <a:prstGeom prst="rect">
            <a:avLst/>
          </a:prstGeom>
        </p:spPr>
      </p:pic>
      <p:pic>
        <p:nvPicPr>
          <p:cNvPr id="258" name="Picture 257"/>
          <p:cNvPicPr>
            <a:picLocks noChangeAspect="1"/>
          </p:cNvPicPr>
          <p:nvPr/>
        </p:nvPicPr>
        <p:blipFill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5534" y="2400899"/>
            <a:ext cx="255614" cy="598511"/>
          </a:xfrm>
          <a:prstGeom prst="rect">
            <a:avLst/>
          </a:prstGeom>
        </p:spPr>
      </p:pic>
      <p:pic>
        <p:nvPicPr>
          <p:cNvPr id="259" name="Picture 258"/>
          <p:cNvPicPr>
            <a:picLocks noChangeAspect="1"/>
          </p:cNvPicPr>
          <p:nvPr/>
        </p:nvPicPr>
        <p:blipFill>
          <a:blip r:embed="rId9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54103" y="2404810"/>
            <a:ext cx="255614" cy="598511"/>
          </a:xfrm>
          <a:prstGeom prst="rect">
            <a:avLst/>
          </a:prstGeom>
        </p:spPr>
      </p:pic>
      <p:pic>
        <p:nvPicPr>
          <p:cNvPr id="260" name="Picture 259"/>
          <p:cNvPicPr>
            <a:picLocks noChangeAspect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32672" y="2408050"/>
            <a:ext cx="255614" cy="598511"/>
          </a:xfrm>
          <a:prstGeom prst="rect">
            <a:avLst/>
          </a:prstGeom>
        </p:spPr>
      </p:pic>
      <p:pic>
        <p:nvPicPr>
          <p:cNvPr id="261" name="Picture 260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1243" y="2400899"/>
            <a:ext cx="255614" cy="598511"/>
          </a:xfrm>
          <a:prstGeom prst="rect">
            <a:avLst/>
          </a:prstGeom>
        </p:spPr>
      </p:pic>
      <p:pic>
        <p:nvPicPr>
          <p:cNvPr id="265" name="Picture 264"/>
          <p:cNvPicPr>
            <a:picLocks noChangeAspect="1"/>
          </p:cNvPicPr>
          <p:nvPr/>
        </p:nvPicPr>
        <p:blipFill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6094" y="1395578"/>
            <a:ext cx="249379" cy="598511"/>
          </a:xfrm>
          <a:prstGeom prst="rect">
            <a:avLst/>
          </a:prstGeom>
        </p:spPr>
      </p:pic>
      <p:pic>
        <p:nvPicPr>
          <p:cNvPr id="266" name="Picture 265"/>
          <p:cNvPicPr>
            <a:picLocks noChangeAspect="1"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7335" y="1397918"/>
            <a:ext cx="249379" cy="598511"/>
          </a:xfrm>
          <a:prstGeom prst="rect">
            <a:avLst/>
          </a:prstGeom>
        </p:spPr>
      </p:pic>
      <p:pic>
        <p:nvPicPr>
          <p:cNvPr id="268" name="Picture 267"/>
          <p:cNvPicPr>
            <a:picLocks noChangeAspect="1"/>
          </p:cNvPicPr>
          <p:nvPr/>
        </p:nvPicPr>
        <p:blipFill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38576" y="1399977"/>
            <a:ext cx="249379" cy="598511"/>
          </a:xfrm>
          <a:prstGeom prst="rect">
            <a:avLst/>
          </a:prstGeom>
        </p:spPr>
      </p:pic>
      <p:pic>
        <p:nvPicPr>
          <p:cNvPr id="269" name="Picture 268"/>
          <p:cNvPicPr>
            <a:picLocks noChangeAspect="1"/>
          </p:cNvPicPr>
          <p:nvPr/>
        </p:nvPicPr>
        <p:blipFill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19817" y="1397843"/>
            <a:ext cx="249379" cy="598511"/>
          </a:xfrm>
          <a:prstGeom prst="rect">
            <a:avLst/>
          </a:prstGeom>
        </p:spPr>
      </p:pic>
      <p:pic>
        <p:nvPicPr>
          <p:cNvPr id="270" name="Picture 269"/>
          <p:cNvPicPr>
            <a:picLocks noChangeAspect="1"/>
          </p:cNvPicPr>
          <p:nvPr/>
        </p:nvPicPr>
        <p:blipFill>
          <a:blip r:embed="rId10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1058" y="1397842"/>
            <a:ext cx="249379" cy="598511"/>
          </a:xfrm>
          <a:prstGeom prst="rect">
            <a:avLst/>
          </a:prstGeom>
        </p:spPr>
      </p:pic>
      <p:pic>
        <p:nvPicPr>
          <p:cNvPr id="271" name="Picture 270"/>
          <p:cNvPicPr>
            <a:picLocks noChangeAspect="1"/>
          </p:cNvPicPr>
          <p:nvPr/>
        </p:nvPicPr>
        <p:blipFill>
          <a:blip r:embed="rId10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2299" y="1396791"/>
            <a:ext cx="249379" cy="598511"/>
          </a:xfrm>
          <a:prstGeom prst="rect">
            <a:avLst/>
          </a:prstGeom>
        </p:spPr>
      </p:pic>
      <p:pic>
        <p:nvPicPr>
          <p:cNvPr id="272" name="Picture 271"/>
          <p:cNvPicPr>
            <a:picLocks noChangeAspect="1"/>
          </p:cNvPicPr>
          <p:nvPr/>
        </p:nvPicPr>
        <p:blipFill>
          <a:blip r:embed="rId10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63540" y="1396562"/>
            <a:ext cx="249379" cy="598511"/>
          </a:xfrm>
          <a:prstGeom prst="rect">
            <a:avLst/>
          </a:prstGeom>
        </p:spPr>
      </p:pic>
      <p:pic>
        <p:nvPicPr>
          <p:cNvPr id="273" name="Picture 272"/>
          <p:cNvPicPr>
            <a:picLocks noChangeAspect="1"/>
          </p:cNvPicPr>
          <p:nvPr/>
        </p:nvPicPr>
        <p:blipFill>
          <a:blip r:embed="rId10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4781" y="1401995"/>
            <a:ext cx="249379" cy="598511"/>
          </a:xfrm>
          <a:prstGeom prst="rect">
            <a:avLst/>
          </a:prstGeom>
        </p:spPr>
      </p:pic>
      <p:pic>
        <p:nvPicPr>
          <p:cNvPr id="276" name="Picture 275"/>
          <p:cNvPicPr>
            <a:picLocks noChangeAspect="1"/>
          </p:cNvPicPr>
          <p:nvPr/>
        </p:nvPicPr>
        <p:blipFill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350" y="1492784"/>
            <a:ext cx="261848" cy="67332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0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9736" y="1496363"/>
            <a:ext cx="261848" cy="67332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122" y="1498917"/>
            <a:ext cx="261848" cy="673324"/>
          </a:xfrm>
          <a:prstGeom prst="rect">
            <a:avLst/>
          </a:prstGeom>
        </p:spPr>
      </p:pic>
      <p:pic>
        <p:nvPicPr>
          <p:cNvPr id="277" name="Picture 276"/>
          <p:cNvPicPr>
            <a:picLocks noChangeAspect="1"/>
          </p:cNvPicPr>
          <p:nvPr/>
        </p:nvPicPr>
        <p:blipFill>
          <a:blip r:embed="rId10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5244" y="1663028"/>
            <a:ext cx="234832" cy="743982"/>
          </a:xfrm>
          <a:prstGeom prst="rect">
            <a:avLst/>
          </a:prstGeom>
        </p:spPr>
      </p:pic>
      <p:pic>
        <p:nvPicPr>
          <p:cNvPr id="278" name="Picture 277"/>
          <p:cNvPicPr>
            <a:picLocks noChangeAspect="1"/>
          </p:cNvPicPr>
          <p:nvPr/>
        </p:nvPicPr>
        <p:blipFill>
          <a:blip r:embed="rId10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5633" y="1388671"/>
            <a:ext cx="309646" cy="1018299"/>
          </a:xfrm>
          <a:prstGeom prst="rect">
            <a:avLst/>
          </a:prstGeom>
        </p:spPr>
      </p:pic>
      <p:pic>
        <p:nvPicPr>
          <p:cNvPr id="279" name="Picture 278"/>
          <p:cNvPicPr>
            <a:picLocks noChangeAspect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4588" y="4097203"/>
            <a:ext cx="297177" cy="881141"/>
          </a:xfrm>
          <a:prstGeom prst="rect">
            <a:avLst/>
          </a:prstGeom>
        </p:spPr>
      </p:pic>
      <p:pic>
        <p:nvPicPr>
          <p:cNvPr id="280" name="Picture 279"/>
          <p:cNvPicPr>
            <a:picLocks noChangeAspect="1"/>
          </p:cNvPicPr>
          <p:nvPr/>
        </p:nvPicPr>
        <p:blipFill>
          <a:blip r:embed="rId10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600" y="4097203"/>
            <a:ext cx="297177" cy="881141"/>
          </a:xfrm>
          <a:prstGeom prst="rect">
            <a:avLst/>
          </a:prstGeom>
        </p:spPr>
      </p:pic>
      <p:pic>
        <p:nvPicPr>
          <p:cNvPr id="281" name="Picture 280"/>
          <p:cNvPicPr>
            <a:picLocks noChangeAspect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2612" y="4024161"/>
            <a:ext cx="317959" cy="955954"/>
          </a:xfrm>
          <a:prstGeom prst="rect">
            <a:avLst/>
          </a:prstGeom>
        </p:spPr>
      </p:pic>
      <p:pic>
        <p:nvPicPr>
          <p:cNvPr id="282" name="Picture 281"/>
          <p:cNvPicPr>
            <a:picLocks noChangeAspect="1"/>
          </p:cNvPicPr>
          <p:nvPr/>
        </p:nvPicPr>
        <p:blipFill>
          <a:blip r:embed="rId1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2408" y="4024161"/>
            <a:ext cx="317959" cy="955954"/>
          </a:xfrm>
          <a:prstGeom prst="rect">
            <a:avLst/>
          </a:prstGeom>
        </p:spPr>
      </p:pic>
      <p:pic>
        <p:nvPicPr>
          <p:cNvPr id="283" name="Picture 282"/>
          <p:cNvPicPr>
            <a:picLocks noChangeAspect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1712" y="2576200"/>
            <a:ext cx="315881" cy="1219881"/>
          </a:xfrm>
          <a:prstGeom prst="rect">
            <a:avLst/>
          </a:prstGeom>
        </p:spPr>
      </p:pic>
      <p:pic>
        <p:nvPicPr>
          <p:cNvPr id="284" name="Picture 283"/>
          <p:cNvPicPr>
            <a:picLocks noChangeAspect="1"/>
          </p:cNvPicPr>
          <p:nvPr/>
        </p:nvPicPr>
        <p:blipFill>
          <a:blip r:embed="rId1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567" y="2576200"/>
            <a:ext cx="315881" cy="1219881"/>
          </a:xfrm>
          <a:prstGeom prst="rect">
            <a:avLst/>
          </a:prstGeom>
        </p:spPr>
      </p:pic>
      <p:pic>
        <p:nvPicPr>
          <p:cNvPr id="285" name="Picture 284"/>
          <p:cNvPicPr>
            <a:picLocks noChangeAspect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9735" y="2811032"/>
            <a:ext cx="307568" cy="985049"/>
          </a:xfrm>
          <a:prstGeom prst="rect">
            <a:avLst/>
          </a:prstGeom>
        </p:spPr>
      </p:pic>
      <p:pic>
        <p:nvPicPr>
          <p:cNvPr id="286" name="Picture 285"/>
          <p:cNvPicPr>
            <a:picLocks noChangeAspect="1"/>
          </p:cNvPicPr>
          <p:nvPr/>
        </p:nvPicPr>
        <p:blipFill>
          <a:blip r:embed="rId1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7904" y="2811032"/>
            <a:ext cx="307568" cy="985049"/>
          </a:xfrm>
          <a:prstGeom prst="rect">
            <a:avLst/>
          </a:prstGeom>
        </p:spPr>
      </p:pic>
      <p:pic>
        <p:nvPicPr>
          <p:cNvPr id="287" name="Picture 286"/>
          <p:cNvPicPr>
            <a:picLocks noChangeAspect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089" y="2795064"/>
            <a:ext cx="280552" cy="995440"/>
          </a:xfrm>
          <a:prstGeom prst="rect">
            <a:avLst/>
          </a:prstGeom>
        </p:spPr>
      </p:pic>
      <p:pic>
        <p:nvPicPr>
          <p:cNvPr id="288" name="Picture 287"/>
          <p:cNvPicPr>
            <a:picLocks noChangeAspect="1"/>
          </p:cNvPicPr>
          <p:nvPr/>
        </p:nvPicPr>
        <p:blipFill>
          <a:blip r:embed="rId1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274" y="2795064"/>
            <a:ext cx="280552" cy="995440"/>
          </a:xfrm>
          <a:prstGeom prst="rect">
            <a:avLst/>
          </a:prstGeom>
        </p:spPr>
      </p:pic>
      <p:pic>
        <p:nvPicPr>
          <p:cNvPr id="289" name="Picture 288"/>
          <p:cNvPicPr>
            <a:picLocks noChangeAspect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0867" y="2957162"/>
            <a:ext cx="243145" cy="833343"/>
          </a:xfrm>
          <a:prstGeom prst="rect">
            <a:avLst/>
          </a:prstGeom>
        </p:spPr>
      </p:pic>
      <p:pic>
        <p:nvPicPr>
          <p:cNvPr id="290" name="Picture 289"/>
          <p:cNvPicPr>
            <a:picLocks noChangeAspect="1"/>
          </p:cNvPicPr>
          <p:nvPr/>
        </p:nvPicPr>
        <p:blipFill>
          <a:blip r:embed="rId1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59" y="2957162"/>
            <a:ext cx="243145" cy="833343"/>
          </a:xfrm>
          <a:prstGeom prst="rect">
            <a:avLst/>
          </a:prstGeom>
        </p:spPr>
      </p:pic>
      <p:pic>
        <p:nvPicPr>
          <p:cNvPr id="291" name="Picture 290"/>
          <p:cNvPicPr>
            <a:picLocks noChangeAspect="1"/>
          </p:cNvPicPr>
          <p:nvPr/>
        </p:nvPicPr>
        <p:blipFill>
          <a:blip r:embed="rId1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679" y="1311699"/>
            <a:ext cx="266005" cy="1095191"/>
          </a:xfrm>
          <a:prstGeom prst="rect">
            <a:avLst/>
          </a:prstGeom>
        </p:spPr>
      </p:pic>
      <p:pic>
        <p:nvPicPr>
          <p:cNvPr id="292" name="Picture 291"/>
          <p:cNvPicPr>
            <a:picLocks noChangeAspect="1"/>
          </p:cNvPicPr>
          <p:nvPr/>
        </p:nvPicPr>
        <p:blipFill>
          <a:blip r:embed="rId1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2114" y="1311261"/>
            <a:ext cx="266005" cy="1095191"/>
          </a:xfrm>
          <a:prstGeom prst="rect">
            <a:avLst/>
          </a:prstGeom>
        </p:spPr>
      </p:pic>
      <p:pic>
        <p:nvPicPr>
          <p:cNvPr id="293" name="Picture 292"/>
          <p:cNvPicPr>
            <a:picLocks noChangeAspect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158" y="1451468"/>
            <a:ext cx="276396" cy="951798"/>
          </a:xfrm>
          <a:prstGeom prst="rect">
            <a:avLst/>
          </a:prstGeom>
        </p:spPr>
      </p:pic>
      <p:pic>
        <p:nvPicPr>
          <p:cNvPr id="294" name="Picture 293"/>
          <p:cNvPicPr>
            <a:picLocks noChangeAspect="1"/>
          </p:cNvPicPr>
          <p:nvPr/>
        </p:nvPicPr>
        <p:blipFill>
          <a:blip r:embed="rId1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202" y="1451468"/>
            <a:ext cx="276396" cy="951798"/>
          </a:xfrm>
          <a:prstGeom prst="rect">
            <a:avLst/>
          </a:prstGeom>
        </p:spPr>
      </p:pic>
      <p:pic>
        <p:nvPicPr>
          <p:cNvPr id="295" name="Picture 294"/>
          <p:cNvPicPr>
            <a:picLocks noChangeAspect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4950" y="1594862"/>
            <a:ext cx="257692" cy="808405"/>
          </a:xfrm>
          <a:prstGeom prst="rect">
            <a:avLst/>
          </a:prstGeom>
        </p:spPr>
      </p:pic>
      <p:pic>
        <p:nvPicPr>
          <p:cNvPr id="296" name="Picture 295"/>
          <p:cNvPicPr>
            <a:picLocks noChangeAspect="1"/>
          </p:cNvPicPr>
          <p:nvPr/>
        </p:nvPicPr>
        <p:blipFill>
          <a:blip r:embed="rId1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698" y="1605417"/>
            <a:ext cx="257692" cy="8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75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30" y="16194"/>
            <a:ext cx="3034292" cy="6825078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9" y="5447451"/>
            <a:ext cx="2718393" cy="116384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9" y="4335958"/>
            <a:ext cx="2718393" cy="116384"/>
          </a:xfrm>
          <a:prstGeom prst="rect">
            <a:avLst/>
          </a:prstGeom>
        </p:spPr>
      </p:pic>
      <p:pic>
        <p:nvPicPr>
          <p:cNvPr id="35" name="Picture 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8" y="3289759"/>
            <a:ext cx="2718393" cy="116384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7" y="2252634"/>
            <a:ext cx="2718393" cy="116384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576" y="1208556"/>
            <a:ext cx="2718393" cy="116384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454" y="16194"/>
            <a:ext cx="3034292" cy="6825078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2854" y="16194"/>
            <a:ext cx="3034292" cy="6825078"/>
          </a:xfrm>
          <a:prstGeom prst="rect">
            <a:avLst/>
          </a:prstGeom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4870720"/>
            <a:ext cx="2718393" cy="116384"/>
          </a:xfrm>
          <a:prstGeom prst="rect">
            <a:avLst/>
          </a:prstGeom>
        </p:spPr>
      </p:pic>
      <p:pic>
        <p:nvPicPr>
          <p:cNvPr id="90" name="Picture 8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4130973"/>
            <a:ext cx="2718393" cy="116384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103" y="3208481"/>
            <a:ext cx="2718393" cy="116384"/>
          </a:xfrm>
          <a:prstGeom prst="rect">
            <a:avLst/>
          </a:prstGeom>
        </p:spPr>
      </p:pic>
      <p:pic>
        <p:nvPicPr>
          <p:cNvPr id="109" name="Picture 10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2" y="2167379"/>
            <a:ext cx="2718393" cy="116384"/>
          </a:xfrm>
          <a:prstGeom prst="rect">
            <a:avLst/>
          </a:prstGeom>
        </p:spPr>
      </p:pic>
      <p:pic>
        <p:nvPicPr>
          <p:cNvPr id="112" name="Picture 1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1" y="5645074"/>
            <a:ext cx="2718393" cy="116384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3" y="5645074"/>
            <a:ext cx="2718393" cy="116384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3" y="4987104"/>
            <a:ext cx="2718393" cy="116384"/>
          </a:xfrm>
          <a:prstGeom prst="rect">
            <a:avLst/>
          </a:prstGeom>
        </p:spPr>
      </p:pic>
      <p:pic>
        <p:nvPicPr>
          <p:cNvPr id="132" name="Picture 13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3802412"/>
            <a:ext cx="2718393" cy="116384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2411215"/>
            <a:ext cx="2718393" cy="116384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802" y="1180263"/>
            <a:ext cx="2718393" cy="116384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2621" y="1208556"/>
            <a:ext cx="2718393" cy="116384"/>
          </a:xfrm>
          <a:prstGeom prst="rect">
            <a:avLst/>
          </a:prstGeom>
        </p:spPr>
      </p:pic>
      <p:pic>
        <p:nvPicPr>
          <p:cNvPr id="134" name="Picture 13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4954" y="16194"/>
            <a:ext cx="3034292" cy="6825078"/>
          </a:xfrm>
          <a:prstGeom prst="rect">
            <a:avLst/>
          </a:prstGeom>
        </p:spPr>
      </p:pic>
      <p:pic>
        <p:nvPicPr>
          <p:cNvPr id="135" name="Picture 13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30" y="5645074"/>
            <a:ext cx="2718393" cy="116384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4870720"/>
            <a:ext cx="2718393" cy="11638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2902" y="2004541"/>
            <a:ext cx="2718393" cy="116384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1073943"/>
            <a:ext cx="2718393" cy="116384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3778" y="16194"/>
            <a:ext cx="3034292" cy="6825078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8178" y="16194"/>
            <a:ext cx="3034292" cy="6825078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7" y="4870720"/>
            <a:ext cx="2718393" cy="116384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5" y="3752614"/>
            <a:ext cx="2718393" cy="116384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033" y="3003210"/>
            <a:ext cx="2718393" cy="116384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7" y="1997259"/>
            <a:ext cx="2718393" cy="116384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7946" y="5645074"/>
            <a:ext cx="2718393" cy="116384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8" y="5645074"/>
            <a:ext cx="2718393" cy="116384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4870720"/>
            <a:ext cx="2718393" cy="116384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3803069"/>
            <a:ext cx="2718393" cy="11638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2126944"/>
            <a:ext cx="2718393" cy="11638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1079364"/>
            <a:ext cx="2718393" cy="11638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1715" y="1078849"/>
            <a:ext cx="2718393" cy="116384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9229" y="3009428"/>
            <a:ext cx="2718393" cy="116384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6127" y="2984397"/>
            <a:ext cx="2718393" cy="11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705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9152</TotalTime>
  <Words>0</Words>
  <Application>Microsoft Office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Cooler planograms</dc:title>
  <dc:creator>Jonathan.Grimm@dpsg.com</dc:creator>
  <cp:lastModifiedBy>Kirkland</cp:lastModifiedBy>
  <cp:revision>74</cp:revision>
  <dcterms:created xsi:type="dcterms:W3CDTF">2019-02-01T02:36:24Z</dcterms:created>
  <dcterms:modified xsi:type="dcterms:W3CDTF">2019-11-18T23:47:18Z</dcterms:modified>
</cp:coreProperties>
</file>