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0" r:id="rId4"/>
    <p:sldId id="271" r:id="rId5"/>
    <p:sldId id="272" r:id="rId6"/>
    <p:sldId id="273" r:id="rId7"/>
    <p:sldId id="269" r:id="rId8"/>
    <p:sldId id="257" r:id="rId9"/>
    <p:sldId id="259" r:id="rId10"/>
    <p:sldId id="258" r:id="rId11"/>
    <p:sldId id="260" r:id="rId12"/>
    <p:sldId id="261" r:id="rId13"/>
    <p:sldId id="263" r:id="rId14"/>
    <p:sldId id="26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969" autoAdjust="0"/>
    <p:restoredTop sz="94660"/>
  </p:normalViewPr>
  <p:slideViewPr>
    <p:cSldViewPr snapToGrid="0">
      <p:cViewPr varScale="1">
        <p:scale>
          <a:sx n="165" d="100"/>
          <a:sy n="165" d="100"/>
        </p:scale>
        <p:origin x="138" y="15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163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0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453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91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602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3400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5241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139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87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51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84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48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7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7" Type="http://schemas.openxmlformats.org/officeDocument/2006/relationships/image" Target="../media/image157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6.png"/><Relationship Id="rId5" Type="http://schemas.openxmlformats.org/officeDocument/2006/relationships/image" Target="../media/image167.png"/><Relationship Id="rId4" Type="http://schemas.openxmlformats.org/officeDocument/2006/relationships/image" Target="../media/image166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27.png"/><Relationship Id="rId39" Type="http://schemas.openxmlformats.org/officeDocument/2006/relationships/image" Target="../media/image40.png"/><Relationship Id="rId21" Type="http://schemas.openxmlformats.org/officeDocument/2006/relationships/image" Target="../media/image22.png"/><Relationship Id="rId34" Type="http://schemas.openxmlformats.org/officeDocument/2006/relationships/image" Target="../media/image35.png"/><Relationship Id="rId42" Type="http://schemas.openxmlformats.org/officeDocument/2006/relationships/image" Target="../media/image43.png"/><Relationship Id="rId47" Type="http://schemas.openxmlformats.org/officeDocument/2006/relationships/image" Target="../media/image48.png"/><Relationship Id="rId50" Type="http://schemas.openxmlformats.org/officeDocument/2006/relationships/image" Target="../media/image51.png"/><Relationship Id="rId55" Type="http://schemas.openxmlformats.org/officeDocument/2006/relationships/image" Target="../media/image56.png"/><Relationship Id="rId63" Type="http://schemas.openxmlformats.org/officeDocument/2006/relationships/image" Target="../media/image64.png"/><Relationship Id="rId68" Type="http://schemas.openxmlformats.org/officeDocument/2006/relationships/image" Target="../media/image69.pn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6" Type="http://schemas.openxmlformats.org/officeDocument/2006/relationships/image" Target="../media/image17.png"/><Relationship Id="rId29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5.png"/><Relationship Id="rId32" Type="http://schemas.openxmlformats.org/officeDocument/2006/relationships/image" Target="../media/image33.png"/><Relationship Id="rId37" Type="http://schemas.openxmlformats.org/officeDocument/2006/relationships/image" Target="../media/image38.png"/><Relationship Id="rId40" Type="http://schemas.openxmlformats.org/officeDocument/2006/relationships/image" Target="../media/image41.png"/><Relationship Id="rId45" Type="http://schemas.openxmlformats.org/officeDocument/2006/relationships/image" Target="../media/image46.png"/><Relationship Id="rId53" Type="http://schemas.openxmlformats.org/officeDocument/2006/relationships/image" Target="../media/image54.png"/><Relationship Id="rId58" Type="http://schemas.openxmlformats.org/officeDocument/2006/relationships/image" Target="../media/image59.png"/><Relationship Id="rId66" Type="http://schemas.openxmlformats.org/officeDocument/2006/relationships/image" Target="../media/image67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23" Type="http://schemas.openxmlformats.org/officeDocument/2006/relationships/image" Target="../media/image24.png"/><Relationship Id="rId28" Type="http://schemas.openxmlformats.org/officeDocument/2006/relationships/image" Target="../media/image29.png"/><Relationship Id="rId36" Type="http://schemas.openxmlformats.org/officeDocument/2006/relationships/image" Target="../media/image37.png"/><Relationship Id="rId49" Type="http://schemas.openxmlformats.org/officeDocument/2006/relationships/image" Target="../media/image50.png"/><Relationship Id="rId57" Type="http://schemas.openxmlformats.org/officeDocument/2006/relationships/image" Target="../media/image58.png"/><Relationship Id="rId61" Type="http://schemas.openxmlformats.org/officeDocument/2006/relationships/image" Target="../media/image62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31" Type="http://schemas.openxmlformats.org/officeDocument/2006/relationships/image" Target="../media/image32.png"/><Relationship Id="rId44" Type="http://schemas.openxmlformats.org/officeDocument/2006/relationships/image" Target="../media/image45.png"/><Relationship Id="rId52" Type="http://schemas.openxmlformats.org/officeDocument/2006/relationships/image" Target="../media/image53.png"/><Relationship Id="rId60" Type="http://schemas.openxmlformats.org/officeDocument/2006/relationships/image" Target="../media/image61.png"/><Relationship Id="rId65" Type="http://schemas.openxmlformats.org/officeDocument/2006/relationships/image" Target="../media/image66.pn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Relationship Id="rId22" Type="http://schemas.openxmlformats.org/officeDocument/2006/relationships/image" Target="../media/image23.png"/><Relationship Id="rId27" Type="http://schemas.openxmlformats.org/officeDocument/2006/relationships/image" Target="../media/image28.png"/><Relationship Id="rId30" Type="http://schemas.openxmlformats.org/officeDocument/2006/relationships/image" Target="../media/image31.png"/><Relationship Id="rId35" Type="http://schemas.openxmlformats.org/officeDocument/2006/relationships/image" Target="../media/image36.png"/><Relationship Id="rId43" Type="http://schemas.openxmlformats.org/officeDocument/2006/relationships/image" Target="../media/image44.png"/><Relationship Id="rId48" Type="http://schemas.openxmlformats.org/officeDocument/2006/relationships/image" Target="../media/image49.png"/><Relationship Id="rId56" Type="http://schemas.openxmlformats.org/officeDocument/2006/relationships/image" Target="../media/image57.png"/><Relationship Id="rId64" Type="http://schemas.openxmlformats.org/officeDocument/2006/relationships/image" Target="../media/image65.png"/><Relationship Id="rId69" Type="http://schemas.openxmlformats.org/officeDocument/2006/relationships/image" Target="../media/image70.png"/><Relationship Id="rId8" Type="http://schemas.openxmlformats.org/officeDocument/2006/relationships/image" Target="../media/image10.png"/><Relationship Id="rId51" Type="http://schemas.openxmlformats.org/officeDocument/2006/relationships/image" Target="../media/image52.png"/><Relationship Id="rId3" Type="http://schemas.openxmlformats.org/officeDocument/2006/relationships/image" Target="../media/image6.png"/><Relationship Id="rId12" Type="http://schemas.openxmlformats.org/officeDocument/2006/relationships/image" Target="../media/image4.png"/><Relationship Id="rId17" Type="http://schemas.openxmlformats.org/officeDocument/2006/relationships/image" Target="../media/image18.png"/><Relationship Id="rId25" Type="http://schemas.openxmlformats.org/officeDocument/2006/relationships/image" Target="../media/image26.png"/><Relationship Id="rId33" Type="http://schemas.openxmlformats.org/officeDocument/2006/relationships/image" Target="../media/image34.png"/><Relationship Id="rId38" Type="http://schemas.openxmlformats.org/officeDocument/2006/relationships/image" Target="../media/image39.png"/><Relationship Id="rId46" Type="http://schemas.openxmlformats.org/officeDocument/2006/relationships/image" Target="../media/image47.png"/><Relationship Id="rId59" Type="http://schemas.openxmlformats.org/officeDocument/2006/relationships/image" Target="../media/image60.png"/><Relationship Id="rId67" Type="http://schemas.openxmlformats.org/officeDocument/2006/relationships/image" Target="../media/image68.png"/><Relationship Id="rId20" Type="http://schemas.openxmlformats.org/officeDocument/2006/relationships/image" Target="../media/image21.png"/><Relationship Id="rId41" Type="http://schemas.openxmlformats.org/officeDocument/2006/relationships/image" Target="../media/image42.png"/><Relationship Id="rId54" Type="http://schemas.openxmlformats.org/officeDocument/2006/relationships/image" Target="../media/image55.png"/><Relationship Id="rId62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0.png"/><Relationship Id="rId18" Type="http://schemas.openxmlformats.org/officeDocument/2006/relationships/image" Target="../media/image85.png"/><Relationship Id="rId26" Type="http://schemas.openxmlformats.org/officeDocument/2006/relationships/image" Target="../media/image93.png"/><Relationship Id="rId39" Type="http://schemas.openxmlformats.org/officeDocument/2006/relationships/image" Target="../media/image106.png"/><Relationship Id="rId21" Type="http://schemas.openxmlformats.org/officeDocument/2006/relationships/image" Target="../media/image88.png"/><Relationship Id="rId34" Type="http://schemas.openxmlformats.org/officeDocument/2006/relationships/image" Target="../media/image101.png"/><Relationship Id="rId42" Type="http://schemas.openxmlformats.org/officeDocument/2006/relationships/image" Target="../media/image109.png"/><Relationship Id="rId47" Type="http://schemas.openxmlformats.org/officeDocument/2006/relationships/image" Target="../media/image114.png"/><Relationship Id="rId50" Type="http://schemas.openxmlformats.org/officeDocument/2006/relationships/image" Target="../media/image117.png"/><Relationship Id="rId55" Type="http://schemas.openxmlformats.org/officeDocument/2006/relationships/image" Target="../media/image122.png"/><Relationship Id="rId63" Type="http://schemas.openxmlformats.org/officeDocument/2006/relationships/image" Target="../media/image130.png"/><Relationship Id="rId68" Type="http://schemas.openxmlformats.org/officeDocument/2006/relationships/image" Target="../media/image135.png"/><Relationship Id="rId76" Type="http://schemas.openxmlformats.org/officeDocument/2006/relationships/image" Target="../media/image143.png"/><Relationship Id="rId84" Type="http://schemas.openxmlformats.org/officeDocument/2006/relationships/image" Target="../media/image151.png"/><Relationship Id="rId7" Type="http://schemas.openxmlformats.org/officeDocument/2006/relationships/image" Target="../media/image74.png"/><Relationship Id="rId71" Type="http://schemas.openxmlformats.org/officeDocument/2006/relationships/image" Target="../media/image138.png"/><Relationship Id="rId2" Type="http://schemas.openxmlformats.org/officeDocument/2006/relationships/image" Target="../media/image5.png"/><Relationship Id="rId16" Type="http://schemas.openxmlformats.org/officeDocument/2006/relationships/image" Target="../media/image83.png"/><Relationship Id="rId29" Type="http://schemas.openxmlformats.org/officeDocument/2006/relationships/image" Target="../media/image96.png"/><Relationship Id="rId11" Type="http://schemas.openxmlformats.org/officeDocument/2006/relationships/image" Target="../media/image78.png"/><Relationship Id="rId24" Type="http://schemas.openxmlformats.org/officeDocument/2006/relationships/image" Target="../media/image91.png"/><Relationship Id="rId32" Type="http://schemas.openxmlformats.org/officeDocument/2006/relationships/image" Target="../media/image99.png"/><Relationship Id="rId37" Type="http://schemas.openxmlformats.org/officeDocument/2006/relationships/image" Target="../media/image104.png"/><Relationship Id="rId40" Type="http://schemas.openxmlformats.org/officeDocument/2006/relationships/image" Target="../media/image107.png"/><Relationship Id="rId45" Type="http://schemas.openxmlformats.org/officeDocument/2006/relationships/image" Target="../media/image112.png"/><Relationship Id="rId53" Type="http://schemas.openxmlformats.org/officeDocument/2006/relationships/image" Target="../media/image120.png"/><Relationship Id="rId58" Type="http://schemas.openxmlformats.org/officeDocument/2006/relationships/image" Target="../media/image125.png"/><Relationship Id="rId66" Type="http://schemas.openxmlformats.org/officeDocument/2006/relationships/image" Target="../media/image133.png"/><Relationship Id="rId74" Type="http://schemas.openxmlformats.org/officeDocument/2006/relationships/image" Target="../media/image141.png"/><Relationship Id="rId79" Type="http://schemas.openxmlformats.org/officeDocument/2006/relationships/image" Target="../media/image146.png"/><Relationship Id="rId5" Type="http://schemas.openxmlformats.org/officeDocument/2006/relationships/image" Target="../media/image72.png"/><Relationship Id="rId61" Type="http://schemas.openxmlformats.org/officeDocument/2006/relationships/image" Target="../media/image128.png"/><Relationship Id="rId82" Type="http://schemas.openxmlformats.org/officeDocument/2006/relationships/image" Target="../media/image149.png"/><Relationship Id="rId10" Type="http://schemas.openxmlformats.org/officeDocument/2006/relationships/image" Target="../media/image77.png"/><Relationship Id="rId19" Type="http://schemas.openxmlformats.org/officeDocument/2006/relationships/image" Target="../media/image86.png"/><Relationship Id="rId31" Type="http://schemas.openxmlformats.org/officeDocument/2006/relationships/image" Target="../media/image98.png"/><Relationship Id="rId44" Type="http://schemas.openxmlformats.org/officeDocument/2006/relationships/image" Target="../media/image111.png"/><Relationship Id="rId52" Type="http://schemas.openxmlformats.org/officeDocument/2006/relationships/image" Target="../media/image119.png"/><Relationship Id="rId60" Type="http://schemas.openxmlformats.org/officeDocument/2006/relationships/image" Target="../media/image127.png"/><Relationship Id="rId65" Type="http://schemas.openxmlformats.org/officeDocument/2006/relationships/image" Target="../media/image132.png"/><Relationship Id="rId73" Type="http://schemas.openxmlformats.org/officeDocument/2006/relationships/image" Target="../media/image140.png"/><Relationship Id="rId78" Type="http://schemas.openxmlformats.org/officeDocument/2006/relationships/image" Target="../media/image145.png"/><Relationship Id="rId81" Type="http://schemas.openxmlformats.org/officeDocument/2006/relationships/image" Target="../media/image148.png"/><Relationship Id="rId4" Type="http://schemas.openxmlformats.org/officeDocument/2006/relationships/image" Target="../media/image71.png"/><Relationship Id="rId9" Type="http://schemas.openxmlformats.org/officeDocument/2006/relationships/image" Target="../media/image76.png"/><Relationship Id="rId14" Type="http://schemas.openxmlformats.org/officeDocument/2006/relationships/image" Target="../media/image81.png"/><Relationship Id="rId22" Type="http://schemas.openxmlformats.org/officeDocument/2006/relationships/image" Target="../media/image89.png"/><Relationship Id="rId27" Type="http://schemas.openxmlformats.org/officeDocument/2006/relationships/image" Target="../media/image94.png"/><Relationship Id="rId30" Type="http://schemas.openxmlformats.org/officeDocument/2006/relationships/image" Target="../media/image97.png"/><Relationship Id="rId35" Type="http://schemas.openxmlformats.org/officeDocument/2006/relationships/image" Target="../media/image102.png"/><Relationship Id="rId43" Type="http://schemas.openxmlformats.org/officeDocument/2006/relationships/image" Target="../media/image110.png"/><Relationship Id="rId48" Type="http://schemas.openxmlformats.org/officeDocument/2006/relationships/image" Target="../media/image115.png"/><Relationship Id="rId56" Type="http://schemas.openxmlformats.org/officeDocument/2006/relationships/image" Target="../media/image123.png"/><Relationship Id="rId64" Type="http://schemas.openxmlformats.org/officeDocument/2006/relationships/image" Target="../media/image131.png"/><Relationship Id="rId69" Type="http://schemas.openxmlformats.org/officeDocument/2006/relationships/image" Target="../media/image136.png"/><Relationship Id="rId77" Type="http://schemas.openxmlformats.org/officeDocument/2006/relationships/image" Target="../media/image144.png"/><Relationship Id="rId8" Type="http://schemas.openxmlformats.org/officeDocument/2006/relationships/image" Target="../media/image75.png"/><Relationship Id="rId51" Type="http://schemas.openxmlformats.org/officeDocument/2006/relationships/image" Target="../media/image118.png"/><Relationship Id="rId72" Type="http://schemas.openxmlformats.org/officeDocument/2006/relationships/image" Target="../media/image139.png"/><Relationship Id="rId80" Type="http://schemas.openxmlformats.org/officeDocument/2006/relationships/image" Target="../media/image147.png"/><Relationship Id="rId3" Type="http://schemas.openxmlformats.org/officeDocument/2006/relationships/image" Target="../media/image7.png"/><Relationship Id="rId12" Type="http://schemas.openxmlformats.org/officeDocument/2006/relationships/image" Target="../media/image79.png"/><Relationship Id="rId17" Type="http://schemas.openxmlformats.org/officeDocument/2006/relationships/image" Target="../media/image84.png"/><Relationship Id="rId25" Type="http://schemas.openxmlformats.org/officeDocument/2006/relationships/image" Target="../media/image92.png"/><Relationship Id="rId33" Type="http://schemas.openxmlformats.org/officeDocument/2006/relationships/image" Target="../media/image100.png"/><Relationship Id="rId38" Type="http://schemas.openxmlformats.org/officeDocument/2006/relationships/image" Target="../media/image105.png"/><Relationship Id="rId46" Type="http://schemas.openxmlformats.org/officeDocument/2006/relationships/image" Target="../media/image113.png"/><Relationship Id="rId59" Type="http://schemas.openxmlformats.org/officeDocument/2006/relationships/image" Target="../media/image126.png"/><Relationship Id="rId67" Type="http://schemas.openxmlformats.org/officeDocument/2006/relationships/image" Target="../media/image134.png"/><Relationship Id="rId20" Type="http://schemas.openxmlformats.org/officeDocument/2006/relationships/image" Target="../media/image87.png"/><Relationship Id="rId41" Type="http://schemas.openxmlformats.org/officeDocument/2006/relationships/image" Target="../media/image108.png"/><Relationship Id="rId54" Type="http://schemas.openxmlformats.org/officeDocument/2006/relationships/image" Target="../media/image121.png"/><Relationship Id="rId62" Type="http://schemas.openxmlformats.org/officeDocument/2006/relationships/image" Target="../media/image129.png"/><Relationship Id="rId70" Type="http://schemas.openxmlformats.org/officeDocument/2006/relationships/image" Target="../media/image137.png"/><Relationship Id="rId75" Type="http://schemas.openxmlformats.org/officeDocument/2006/relationships/image" Target="../media/image142.png"/><Relationship Id="rId83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3.png"/><Relationship Id="rId15" Type="http://schemas.openxmlformats.org/officeDocument/2006/relationships/image" Target="../media/image82.png"/><Relationship Id="rId23" Type="http://schemas.openxmlformats.org/officeDocument/2006/relationships/image" Target="../media/image90.png"/><Relationship Id="rId28" Type="http://schemas.openxmlformats.org/officeDocument/2006/relationships/image" Target="../media/image95.png"/><Relationship Id="rId36" Type="http://schemas.openxmlformats.org/officeDocument/2006/relationships/image" Target="../media/image103.png"/><Relationship Id="rId49" Type="http://schemas.openxmlformats.org/officeDocument/2006/relationships/image" Target="../media/image116.png"/><Relationship Id="rId57" Type="http://schemas.openxmlformats.org/officeDocument/2006/relationships/image" Target="../media/image124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26" Type="http://schemas.openxmlformats.org/officeDocument/2006/relationships/image" Target="../media/image31.png"/><Relationship Id="rId39" Type="http://schemas.openxmlformats.org/officeDocument/2006/relationships/image" Target="../media/image46.png"/><Relationship Id="rId21" Type="http://schemas.openxmlformats.org/officeDocument/2006/relationships/image" Target="../media/image23.png"/><Relationship Id="rId34" Type="http://schemas.openxmlformats.org/officeDocument/2006/relationships/image" Target="../media/image39.png"/><Relationship Id="rId42" Type="http://schemas.openxmlformats.org/officeDocument/2006/relationships/image" Target="../media/image49.png"/><Relationship Id="rId47" Type="http://schemas.openxmlformats.org/officeDocument/2006/relationships/image" Target="../media/image56.png"/><Relationship Id="rId50" Type="http://schemas.openxmlformats.org/officeDocument/2006/relationships/image" Target="../media/image61.png"/><Relationship Id="rId55" Type="http://schemas.openxmlformats.org/officeDocument/2006/relationships/image" Target="../media/image65.png"/><Relationship Id="rId7" Type="http://schemas.openxmlformats.org/officeDocument/2006/relationships/image" Target="../media/image9.png"/><Relationship Id="rId12" Type="http://schemas.openxmlformats.org/officeDocument/2006/relationships/image" Target="../media/image4.png"/><Relationship Id="rId17" Type="http://schemas.openxmlformats.org/officeDocument/2006/relationships/image" Target="../media/image18.png"/><Relationship Id="rId25" Type="http://schemas.openxmlformats.org/officeDocument/2006/relationships/image" Target="../media/image30.png"/><Relationship Id="rId33" Type="http://schemas.openxmlformats.org/officeDocument/2006/relationships/image" Target="../media/image38.png"/><Relationship Id="rId38" Type="http://schemas.openxmlformats.org/officeDocument/2006/relationships/image" Target="../media/image45.png"/><Relationship Id="rId46" Type="http://schemas.openxmlformats.org/officeDocument/2006/relationships/image" Target="../media/image55.png"/><Relationship Id="rId2" Type="http://schemas.openxmlformats.org/officeDocument/2006/relationships/image" Target="../media/image5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29" Type="http://schemas.openxmlformats.org/officeDocument/2006/relationships/image" Target="../media/image34.png"/><Relationship Id="rId41" Type="http://schemas.openxmlformats.org/officeDocument/2006/relationships/image" Target="../media/image48.png"/><Relationship Id="rId54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37.png"/><Relationship Id="rId37" Type="http://schemas.openxmlformats.org/officeDocument/2006/relationships/image" Target="../media/image44.png"/><Relationship Id="rId40" Type="http://schemas.openxmlformats.org/officeDocument/2006/relationships/image" Target="../media/image47.png"/><Relationship Id="rId45" Type="http://schemas.openxmlformats.org/officeDocument/2006/relationships/image" Target="../media/image54.png"/><Relationship Id="rId53" Type="http://schemas.openxmlformats.org/officeDocument/2006/relationships/image" Target="../media/image68.png"/><Relationship Id="rId5" Type="http://schemas.openxmlformats.org/officeDocument/2006/relationships/image" Target="../media/image7.png"/><Relationship Id="rId15" Type="http://schemas.openxmlformats.org/officeDocument/2006/relationships/image" Target="../media/image16.png"/><Relationship Id="rId23" Type="http://schemas.openxmlformats.org/officeDocument/2006/relationships/image" Target="../media/image25.png"/><Relationship Id="rId28" Type="http://schemas.openxmlformats.org/officeDocument/2006/relationships/image" Target="../media/image33.png"/><Relationship Id="rId36" Type="http://schemas.openxmlformats.org/officeDocument/2006/relationships/image" Target="../media/image42.png"/><Relationship Id="rId49" Type="http://schemas.openxmlformats.org/officeDocument/2006/relationships/image" Target="../media/image60.png"/><Relationship Id="rId10" Type="http://schemas.openxmlformats.org/officeDocument/2006/relationships/image" Target="../media/image12.png"/><Relationship Id="rId19" Type="http://schemas.openxmlformats.org/officeDocument/2006/relationships/image" Target="../media/image20.png"/><Relationship Id="rId31" Type="http://schemas.openxmlformats.org/officeDocument/2006/relationships/image" Target="../media/image36.png"/><Relationship Id="rId44" Type="http://schemas.openxmlformats.org/officeDocument/2006/relationships/image" Target="../media/image53.png"/><Relationship Id="rId52" Type="http://schemas.openxmlformats.org/officeDocument/2006/relationships/image" Target="../media/image69.png"/><Relationship Id="rId4" Type="http://schemas.openxmlformats.org/officeDocument/2006/relationships/image" Target="../media/image3.png"/><Relationship Id="rId9" Type="http://schemas.openxmlformats.org/officeDocument/2006/relationships/image" Target="../media/image11.png"/><Relationship Id="rId14" Type="http://schemas.openxmlformats.org/officeDocument/2006/relationships/image" Target="../media/image15.png"/><Relationship Id="rId22" Type="http://schemas.openxmlformats.org/officeDocument/2006/relationships/image" Target="../media/image24.png"/><Relationship Id="rId27" Type="http://schemas.openxmlformats.org/officeDocument/2006/relationships/image" Target="../media/image32.png"/><Relationship Id="rId30" Type="http://schemas.openxmlformats.org/officeDocument/2006/relationships/image" Target="../media/image35.png"/><Relationship Id="rId35" Type="http://schemas.openxmlformats.org/officeDocument/2006/relationships/image" Target="../media/image40.png"/><Relationship Id="rId43" Type="http://schemas.openxmlformats.org/officeDocument/2006/relationships/image" Target="../media/image52.png"/><Relationship Id="rId48" Type="http://schemas.openxmlformats.org/officeDocument/2006/relationships/image" Target="../media/image58.png"/><Relationship Id="rId56" Type="http://schemas.openxmlformats.org/officeDocument/2006/relationships/image" Target="../media/image66.png"/><Relationship Id="rId8" Type="http://schemas.openxmlformats.org/officeDocument/2006/relationships/image" Target="../media/image10.png"/><Relationship Id="rId51" Type="http://schemas.openxmlformats.org/officeDocument/2006/relationships/image" Target="../media/image70.png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0.png"/><Relationship Id="rId18" Type="http://schemas.openxmlformats.org/officeDocument/2006/relationships/image" Target="../media/image107.png"/><Relationship Id="rId26" Type="http://schemas.openxmlformats.org/officeDocument/2006/relationships/image" Target="../media/image123.png"/><Relationship Id="rId39" Type="http://schemas.openxmlformats.org/officeDocument/2006/relationships/image" Target="../media/image136.png"/><Relationship Id="rId3" Type="http://schemas.openxmlformats.org/officeDocument/2006/relationships/image" Target="../media/image7.png"/><Relationship Id="rId21" Type="http://schemas.openxmlformats.org/officeDocument/2006/relationships/image" Target="../media/image114.png"/><Relationship Id="rId34" Type="http://schemas.openxmlformats.org/officeDocument/2006/relationships/image" Target="../media/image131.png"/><Relationship Id="rId42" Type="http://schemas.openxmlformats.org/officeDocument/2006/relationships/image" Target="../media/image144.png"/><Relationship Id="rId47" Type="http://schemas.openxmlformats.org/officeDocument/2006/relationships/image" Target="../media/image139.png"/><Relationship Id="rId50" Type="http://schemas.openxmlformats.org/officeDocument/2006/relationships/image" Target="../media/image142.png"/><Relationship Id="rId7" Type="http://schemas.openxmlformats.org/officeDocument/2006/relationships/image" Target="../media/image81.png"/><Relationship Id="rId12" Type="http://schemas.openxmlformats.org/officeDocument/2006/relationships/image" Target="../media/image88.png"/><Relationship Id="rId17" Type="http://schemas.openxmlformats.org/officeDocument/2006/relationships/image" Target="../media/image105.png"/><Relationship Id="rId25" Type="http://schemas.openxmlformats.org/officeDocument/2006/relationships/image" Target="../media/image122.png"/><Relationship Id="rId33" Type="http://schemas.openxmlformats.org/officeDocument/2006/relationships/image" Target="../media/image130.png"/><Relationship Id="rId38" Type="http://schemas.openxmlformats.org/officeDocument/2006/relationships/image" Target="../media/image135.png"/><Relationship Id="rId46" Type="http://schemas.openxmlformats.org/officeDocument/2006/relationships/image" Target="../media/image73.png"/><Relationship Id="rId2" Type="http://schemas.openxmlformats.org/officeDocument/2006/relationships/image" Target="../media/image5.png"/><Relationship Id="rId16" Type="http://schemas.openxmlformats.org/officeDocument/2006/relationships/image" Target="../media/image104.png"/><Relationship Id="rId20" Type="http://schemas.openxmlformats.org/officeDocument/2006/relationships/image" Target="../media/image113.png"/><Relationship Id="rId29" Type="http://schemas.openxmlformats.org/officeDocument/2006/relationships/image" Target="../media/image126.png"/><Relationship Id="rId41" Type="http://schemas.openxmlformats.org/officeDocument/2006/relationships/image" Target="../media/image1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11" Type="http://schemas.openxmlformats.org/officeDocument/2006/relationships/image" Target="../media/image87.png"/><Relationship Id="rId24" Type="http://schemas.openxmlformats.org/officeDocument/2006/relationships/image" Target="../media/image121.png"/><Relationship Id="rId32" Type="http://schemas.openxmlformats.org/officeDocument/2006/relationships/image" Target="../media/image129.png"/><Relationship Id="rId37" Type="http://schemas.openxmlformats.org/officeDocument/2006/relationships/image" Target="../media/image134.png"/><Relationship Id="rId40" Type="http://schemas.openxmlformats.org/officeDocument/2006/relationships/image" Target="../media/image137.png"/><Relationship Id="rId45" Type="http://schemas.openxmlformats.org/officeDocument/2006/relationships/image" Target="../media/image72.png"/><Relationship Id="rId5" Type="http://schemas.openxmlformats.org/officeDocument/2006/relationships/image" Target="../media/image79.png"/><Relationship Id="rId15" Type="http://schemas.openxmlformats.org/officeDocument/2006/relationships/image" Target="../media/image102.png"/><Relationship Id="rId23" Type="http://schemas.openxmlformats.org/officeDocument/2006/relationships/image" Target="../media/image120.png"/><Relationship Id="rId28" Type="http://schemas.openxmlformats.org/officeDocument/2006/relationships/image" Target="../media/image125.png"/><Relationship Id="rId36" Type="http://schemas.openxmlformats.org/officeDocument/2006/relationships/image" Target="../media/image133.png"/><Relationship Id="rId49" Type="http://schemas.openxmlformats.org/officeDocument/2006/relationships/image" Target="../media/image141.png"/><Relationship Id="rId10" Type="http://schemas.openxmlformats.org/officeDocument/2006/relationships/image" Target="../media/image84.png"/><Relationship Id="rId19" Type="http://schemas.openxmlformats.org/officeDocument/2006/relationships/image" Target="../media/image112.png"/><Relationship Id="rId31" Type="http://schemas.openxmlformats.org/officeDocument/2006/relationships/image" Target="../media/image128.png"/><Relationship Id="rId44" Type="http://schemas.openxmlformats.org/officeDocument/2006/relationships/image" Target="../media/image71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Relationship Id="rId14" Type="http://schemas.openxmlformats.org/officeDocument/2006/relationships/image" Target="../media/image101.png"/><Relationship Id="rId22" Type="http://schemas.openxmlformats.org/officeDocument/2006/relationships/image" Target="../media/image115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Relationship Id="rId35" Type="http://schemas.openxmlformats.org/officeDocument/2006/relationships/image" Target="../media/image132.png"/><Relationship Id="rId43" Type="http://schemas.openxmlformats.org/officeDocument/2006/relationships/image" Target="../media/image145.png"/><Relationship Id="rId48" Type="http://schemas.openxmlformats.org/officeDocument/2006/relationships/image" Target="../media/image140.png"/><Relationship Id="rId8" Type="http://schemas.openxmlformats.org/officeDocument/2006/relationships/image" Target="../media/image82.png"/><Relationship Id="rId51" Type="http://schemas.openxmlformats.org/officeDocument/2006/relationships/image" Target="../media/image14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png"/><Relationship Id="rId3" Type="http://schemas.openxmlformats.org/officeDocument/2006/relationships/image" Target="../media/image153.png"/><Relationship Id="rId7" Type="http://schemas.openxmlformats.org/officeDocument/2006/relationships/image" Target="../media/image156.png"/><Relationship Id="rId2" Type="http://schemas.openxmlformats.org/officeDocument/2006/relationships/image" Target="../media/image1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png"/><Relationship Id="rId2" Type="http://schemas.openxmlformats.org/officeDocument/2006/relationships/image" Target="../media/image1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250961"/>
            <a:ext cx="2552130" cy="435607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8600" y="642396"/>
            <a:ext cx="3782123" cy="5309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/>
              <a:t>Notes</a:t>
            </a:r>
            <a:r>
              <a:rPr lang="en-US" b="1" u="sng" dirty="0" smtClean="0"/>
              <a:t>:</a:t>
            </a:r>
          </a:p>
          <a:p>
            <a:endParaRPr lang="en-US" sz="600" b="1" u="sng" dirty="0"/>
          </a:p>
          <a:p>
            <a:r>
              <a:rPr lang="en-US" sz="1600" dirty="0" smtClean="0"/>
              <a:t>Drag and drop items from product</a:t>
            </a:r>
          </a:p>
          <a:p>
            <a:r>
              <a:rPr lang="en-US" sz="1600" dirty="0"/>
              <a:t>d</a:t>
            </a:r>
            <a:r>
              <a:rPr lang="en-US" sz="1600" dirty="0" smtClean="0"/>
              <a:t>irectory onto desired location on shelves.</a:t>
            </a:r>
          </a:p>
          <a:p>
            <a:r>
              <a:rPr lang="en-US" sz="1600" dirty="0" smtClean="0"/>
              <a:t>Adjust far right and left items to the</a:t>
            </a:r>
            <a:br>
              <a:rPr lang="en-US" sz="1600" dirty="0" smtClean="0"/>
            </a:br>
            <a:r>
              <a:rPr lang="en-US" sz="1600" dirty="0" smtClean="0"/>
              <a:t>edge by selecting then using arrow keys.</a:t>
            </a:r>
          </a:p>
          <a:p>
            <a:r>
              <a:rPr lang="en-US" sz="1600" dirty="0" smtClean="0"/>
              <a:t>Hold &lt;CTRL&gt; and use the mouse’s</a:t>
            </a:r>
            <a:br>
              <a:rPr lang="en-US" sz="1600" dirty="0" smtClean="0"/>
            </a:br>
            <a:r>
              <a:rPr lang="en-US" sz="1600" dirty="0" smtClean="0"/>
              <a:t>left button to select all items on a row.</a:t>
            </a:r>
          </a:p>
          <a:p>
            <a:r>
              <a:rPr lang="en-US" sz="1600" dirty="0" smtClean="0"/>
              <a:t>Under “FORMAT” tab, select</a:t>
            </a:r>
          </a:p>
          <a:p>
            <a:r>
              <a:rPr lang="en-US" sz="1600" dirty="0" smtClean="0"/>
              <a:t>Align&gt;Distribute Horizontally.</a:t>
            </a:r>
          </a:p>
          <a:p>
            <a:r>
              <a:rPr lang="en-US" sz="1600" dirty="0" smtClean="0"/>
              <a:t>When finished with items,</a:t>
            </a:r>
          </a:p>
          <a:p>
            <a:r>
              <a:rPr lang="en-US" sz="1600" dirty="0"/>
              <a:t>s</a:t>
            </a:r>
            <a:r>
              <a:rPr lang="en-US" sz="1600" dirty="0" smtClean="0"/>
              <a:t>elect the outside cooler graphic and</a:t>
            </a:r>
          </a:p>
          <a:p>
            <a:r>
              <a:rPr lang="en-US" sz="1600" dirty="0"/>
              <a:t>s</a:t>
            </a:r>
            <a:r>
              <a:rPr lang="en-US" sz="1600" dirty="0" smtClean="0"/>
              <a:t>helves then under </a:t>
            </a:r>
            <a:r>
              <a:rPr lang="en-US" sz="1600" dirty="0"/>
              <a:t>“FORMAT” </a:t>
            </a:r>
            <a:r>
              <a:rPr lang="en-US" sz="1600" dirty="0" smtClean="0"/>
              <a:t>tab,</a:t>
            </a:r>
          </a:p>
          <a:p>
            <a:r>
              <a:rPr lang="en-US" sz="1600" dirty="0"/>
              <a:t>s</a:t>
            </a:r>
            <a:r>
              <a:rPr lang="en-US" sz="1600" dirty="0" smtClean="0"/>
              <a:t>elect Bring Forward&gt;Bring to Front</a:t>
            </a:r>
          </a:p>
          <a:p>
            <a:r>
              <a:rPr lang="en-US" sz="1600" dirty="0" smtClean="0"/>
              <a:t>to show shelf fence</a:t>
            </a:r>
          </a:p>
          <a:p>
            <a:r>
              <a:rPr lang="en-US" sz="1600" dirty="0" smtClean="0"/>
              <a:t>(or ‘Send to Back’ to not block items).</a:t>
            </a:r>
          </a:p>
          <a:p>
            <a:endParaRPr lang="en-US" sz="900" dirty="0" smtClean="0"/>
          </a:p>
          <a:p>
            <a:r>
              <a:rPr lang="en-US" sz="1600" b="1" dirty="0" smtClean="0"/>
              <a:t>Cycle logos on GDM-23 and Walmart</a:t>
            </a:r>
          </a:p>
          <a:p>
            <a:r>
              <a:rPr lang="en-US" sz="1600" b="1" dirty="0"/>
              <a:t>c</a:t>
            </a:r>
            <a:r>
              <a:rPr lang="en-US" sz="1600" b="1" dirty="0" smtClean="0"/>
              <a:t>oolers by selecting header graphic</a:t>
            </a:r>
          </a:p>
          <a:p>
            <a:r>
              <a:rPr lang="en-US" sz="1600" b="1" dirty="0"/>
              <a:t>a</a:t>
            </a:r>
            <a:r>
              <a:rPr lang="en-US" sz="1600" b="1" dirty="0" smtClean="0"/>
              <a:t>nd then FORMAT&gt;Send to back.</a:t>
            </a:r>
          </a:p>
          <a:p>
            <a:endParaRPr lang="en-US" sz="700" dirty="0" smtClean="0"/>
          </a:p>
          <a:p>
            <a:endParaRPr lang="en-US" sz="1600" dirty="0" smtClean="0"/>
          </a:p>
          <a:p>
            <a:endParaRPr lang="en-US" sz="1100" dirty="0" smtClean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9760" y="182880"/>
            <a:ext cx="2460686" cy="8895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151277" y="2551814"/>
            <a:ext cx="3429400" cy="70788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/>
              <a:t>This version has</a:t>
            </a:r>
          </a:p>
          <a:p>
            <a:pPr algn="ctr"/>
            <a:r>
              <a:rPr lang="en-US" sz="2000" b="1" dirty="0"/>
              <a:t>i</a:t>
            </a:r>
            <a:r>
              <a:rPr lang="en-US" sz="2000" b="1" dirty="0" smtClean="0"/>
              <a:t>ndividually adjustable shelves</a:t>
            </a:r>
            <a:endParaRPr lang="en-US" sz="2000" b="1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15" y="2713521"/>
            <a:ext cx="297177" cy="88114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0590" y="2713521"/>
            <a:ext cx="297177" cy="881141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565" y="2713521"/>
            <a:ext cx="297177" cy="8811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540" y="2713521"/>
            <a:ext cx="297177" cy="88114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7515" y="2713520"/>
            <a:ext cx="295099" cy="881141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13" y="2713519"/>
            <a:ext cx="295099" cy="881141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615" y="1555959"/>
            <a:ext cx="297177" cy="881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927" y="1555959"/>
            <a:ext cx="297177" cy="88114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117" y="1555959"/>
            <a:ext cx="297177" cy="881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567" y="1555959"/>
            <a:ext cx="297177" cy="881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2249" y="1555958"/>
            <a:ext cx="295099" cy="8811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408" y="1555957"/>
            <a:ext cx="295099" cy="8811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473698" y="984261"/>
            <a:ext cx="253280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Jonathan.Grimm@kdrp.com</a:t>
            </a:r>
            <a:endParaRPr 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173618" y="5804704"/>
            <a:ext cx="119566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Select entire cooler to cut/paste/resize into your own presentation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  <a:p>
            <a:endParaRPr lang="en-US" sz="800" dirty="0"/>
          </a:p>
          <a:p>
            <a:r>
              <a:rPr lang="en-US" dirty="0" smtClean="0"/>
              <a:t>**</a:t>
            </a:r>
            <a:r>
              <a:rPr lang="en-US" dirty="0"/>
              <a:t>Coolers are shelf spaced for </a:t>
            </a:r>
            <a:r>
              <a:rPr lang="en-US" u="sng" dirty="0"/>
              <a:t>layout</a:t>
            </a:r>
            <a:r>
              <a:rPr lang="en-US" dirty="0"/>
              <a:t>, </a:t>
            </a:r>
            <a:r>
              <a:rPr lang="en-US" b="1" i="1" dirty="0"/>
              <a:t>not</a:t>
            </a:r>
            <a:r>
              <a:rPr lang="en-US" dirty="0"/>
              <a:t> </a:t>
            </a:r>
            <a:r>
              <a:rPr lang="en-US" u="sng" dirty="0"/>
              <a:t>height spacing accuracy</a:t>
            </a:r>
            <a:r>
              <a:rPr lang="en-US" dirty="0" smtClean="0"/>
              <a:t>**</a:t>
            </a:r>
          </a:p>
          <a:p>
            <a:r>
              <a:rPr lang="en-US" dirty="0"/>
              <a:t>S</a:t>
            </a:r>
            <a:r>
              <a:rPr lang="en-US" dirty="0" smtClean="0"/>
              <a:t>helf spacing, clearance and front-to-back angles should always be tested on a cooler before assuming these layouts will fit.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39227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250961"/>
            <a:ext cx="2552130" cy="435607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11817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GDM-10/6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705652"/>
            <a:ext cx="2236231" cy="3325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156948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73893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189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8074" y="802758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GDM-41C-48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5" y="1250961"/>
            <a:ext cx="4946311" cy="435607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0" y="3558676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1" y="234656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3558676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346563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968657"/>
            <a:ext cx="2236231" cy="9144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968657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4733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08074" y="802758"/>
            <a:ext cx="1806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GDM-41SL-54/60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5" y="652415"/>
            <a:ext cx="4946311" cy="555317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8" y="4044230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8" y="2888825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7" y="1604358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4044230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2888824"/>
            <a:ext cx="2236231" cy="332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957" y="1604358"/>
            <a:ext cx="2236231" cy="332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282839"/>
            <a:ext cx="2236231" cy="914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80" y="228283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9316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4" y="639945"/>
            <a:ext cx="4946311" cy="557810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2" y="689840"/>
            <a:ext cx="4846554" cy="89781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689309"/>
            <a:ext cx="4846554" cy="89781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689313"/>
            <a:ext cx="4846554" cy="897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</a:t>
            </a:r>
            <a:r>
              <a:rPr lang="en-US" dirty="0" smtClean="0"/>
              <a:t> Shelf double door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721" y="4012333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467946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4012332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438" y="2467946"/>
            <a:ext cx="2236231" cy="3325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3230592"/>
            <a:ext cx="2236231" cy="9144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93" y="3230592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225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2844" y="178567"/>
            <a:ext cx="4946311" cy="650086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57"/>
            <a:ext cx="4846554" cy="89781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42"/>
            <a:ext cx="4846554" cy="89781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23" y="227357"/>
            <a:ext cx="4846554" cy="89781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2028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4 Shelf double door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5" y="4629021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4" y="3356658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205112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79" y="2205112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6195" y="3356658"/>
            <a:ext cx="2236231" cy="3325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778" y="4629020"/>
            <a:ext cx="2236231" cy="33252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403" y="2749573"/>
            <a:ext cx="2236231" cy="914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7462" y="2749573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58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594" y="5555321"/>
            <a:ext cx="317959" cy="95595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400" y="341795"/>
            <a:ext cx="297177" cy="88114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220" y="341795"/>
            <a:ext cx="297177" cy="881141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040" y="341795"/>
            <a:ext cx="297177" cy="8811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860" y="341795"/>
            <a:ext cx="297177" cy="88114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680" y="341795"/>
            <a:ext cx="297177" cy="881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1" y="5386211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1" y="4352686"/>
            <a:ext cx="2718393" cy="11638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0" y="3306487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269362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8" y="1225284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434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67" y="5555321"/>
            <a:ext cx="317959" cy="95595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940" y="5555321"/>
            <a:ext cx="317959" cy="95595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613" y="5550558"/>
            <a:ext cx="317959" cy="95595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286" y="5550558"/>
            <a:ext cx="317959" cy="9559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959" y="5555321"/>
            <a:ext cx="317959" cy="9559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632" y="5555321"/>
            <a:ext cx="317959" cy="9559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308" y="5550558"/>
            <a:ext cx="317959" cy="955954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500" y="341794"/>
            <a:ext cx="295099" cy="881141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242" y="341793"/>
            <a:ext cx="295099" cy="88114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984" y="341792"/>
            <a:ext cx="295099" cy="88114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723" y="344204"/>
            <a:ext cx="295099" cy="881141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400" y="1392783"/>
            <a:ext cx="297177" cy="88114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10" y="1388254"/>
            <a:ext cx="297177" cy="8811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420" y="1392044"/>
            <a:ext cx="297177" cy="88114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930" y="1388254"/>
            <a:ext cx="297177" cy="88114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2440" y="1392043"/>
            <a:ext cx="297177" cy="88114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2950" y="1388254"/>
            <a:ext cx="299255" cy="88114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538" y="1388254"/>
            <a:ext cx="297177" cy="88114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048" y="1388946"/>
            <a:ext cx="297177" cy="88114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558" y="1392042"/>
            <a:ext cx="297177" cy="88114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769" y="2425211"/>
            <a:ext cx="299255" cy="881141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63" y="2425211"/>
            <a:ext cx="299255" cy="88114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351" y="2425211"/>
            <a:ext cx="299255" cy="88114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157" y="2425211"/>
            <a:ext cx="299255" cy="88114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7545" y="2421746"/>
            <a:ext cx="297177" cy="881141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661" y="2425211"/>
            <a:ext cx="295099" cy="88114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699" y="2425211"/>
            <a:ext cx="297177" cy="881141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807" y="3472810"/>
            <a:ext cx="297177" cy="88114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82" y="3472810"/>
            <a:ext cx="297177" cy="88114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332" y="3476512"/>
            <a:ext cx="297177" cy="88114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4507" y="3474029"/>
            <a:ext cx="297177" cy="881141"/>
          </a:xfrm>
          <a:prstGeom prst="rect">
            <a:avLst/>
          </a:prstGeom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82" y="3472810"/>
            <a:ext cx="297177" cy="881141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857" y="3471749"/>
            <a:ext cx="297177" cy="881141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032" y="3471749"/>
            <a:ext cx="297177" cy="881141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210" y="3471749"/>
            <a:ext cx="297177" cy="881141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723" y="4504833"/>
            <a:ext cx="297177" cy="881141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1715" y="4504833"/>
            <a:ext cx="297177" cy="881141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2707" y="4505070"/>
            <a:ext cx="297177" cy="881141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99" y="4505070"/>
            <a:ext cx="297177" cy="881141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5683" y="4504833"/>
            <a:ext cx="297177" cy="881141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6675" y="4504833"/>
            <a:ext cx="297177" cy="881141"/>
          </a:xfrm>
          <a:prstGeom prst="rect">
            <a:avLst/>
          </a:prstGeom>
        </p:spPr>
      </p:pic>
      <p:pic>
        <p:nvPicPr>
          <p:cNvPr id="86" name="Picture 85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667" y="4504621"/>
            <a:ext cx="297177" cy="881141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662" y="4505070"/>
            <a:ext cx="297177" cy="881141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147701"/>
            <a:ext cx="2718393" cy="116384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03" y="3272795"/>
            <a:ext cx="326271" cy="874906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499" y="3270180"/>
            <a:ext cx="326271" cy="874906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95" y="3270180"/>
            <a:ext cx="326271" cy="874906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91" y="3272795"/>
            <a:ext cx="326271" cy="874906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87" y="3270180"/>
            <a:ext cx="322115" cy="874906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127" y="3328905"/>
            <a:ext cx="272239" cy="818796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291" y="3328905"/>
            <a:ext cx="272239" cy="818796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455" y="3328905"/>
            <a:ext cx="272239" cy="81879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893" y="3111801"/>
            <a:ext cx="2718393" cy="11638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63" y="2438477"/>
            <a:ext cx="261848" cy="673324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709" y="2438477"/>
            <a:ext cx="261848" cy="673324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755" y="2435151"/>
            <a:ext cx="261848" cy="673324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4801" y="2438477"/>
            <a:ext cx="261848" cy="673324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847" y="2438477"/>
            <a:ext cx="261848" cy="673324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893" y="2335576"/>
            <a:ext cx="253536" cy="773076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627" y="2335576"/>
            <a:ext cx="253536" cy="773076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6361" y="2335576"/>
            <a:ext cx="253536" cy="773076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096" y="2335576"/>
            <a:ext cx="253536" cy="773076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2184107"/>
            <a:ext cx="2718393" cy="116384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557" y="1511170"/>
            <a:ext cx="261848" cy="673324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262" y="1510783"/>
            <a:ext cx="261848" cy="67332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5661802"/>
            <a:ext cx="2718393" cy="116384"/>
          </a:xfrm>
          <a:prstGeom prst="rect">
            <a:avLst/>
          </a:prstGeom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967" y="1510783"/>
            <a:ext cx="261848" cy="673324"/>
          </a:xfrm>
          <a:prstGeom prst="rect">
            <a:avLst/>
          </a:prstGeom>
        </p:spPr>
      </p:pic>
      <p:pic>
        <p:nvPicPr>
          <p:cNvPr id="116" name="Picture 115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672" y="1510783"/>
            <a:ext cx="261848" cy="673324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4377" y="1510783"/>
            <a:ext cx="261848" cy="673324"/>
          </a:xfrm>
          <a:prstGeom prst="rect">
            <a:avLst/>
          </a:prstGeom>
        </p:spPr>
      </p:pic>
      <p:pic>
        <p:nvPicPr>
          <p:cNvPr id="118" name="Picture 117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7082" y="1506117"/>
            <a:ext cx="261848" cy="67332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003832"/>
            <a:ext cx="2718393" cy="116384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266" y="4258078"/>
            <a:ext cx="234832" cy="743982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5933" y="4258078"/>
            <a:ext cx="234832" cy="743982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600" y="3983761"/>
            <a:ext cx="309646" cy="1018299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081" y="3981989"/>
            <a:ext cx="309646" cy="1018299"/>
          </a:xfrm>
          <a:prstGeom prst="rect">
            <a:avLst/>
          </a:prstGeom>
        </p:spPr>
      </p:pic>
      <p:pic>
        <p:nvPicPr>
          <p:cNvPr id="128" name="Picture 127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562" y="4119147"/>
            <a:ext cx="297177" cy="881141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4574" y="4119147"/>
            <a:ext cx="297177" cy="881141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586" y="4046106"/>
            <a:ext cx="317959" cy="955954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382" y="4046106"/>
            <a:ext cx="317959" cy="95595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978" y="3819797"/>
            <a:ext cx="2718393" cy="116384"/>
          </a:xfrm>
          <a:prstGeom prst="rect">
            <a:avLst/>
          </a:prstGeom>
        </p:spPr>
      </p:pic>
      <p:pic>
        <p:nvPicPr>
          <p:cNvPr id="136" name="Picture 135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3382" y="2598144"/>
            <a:ext cx="315881" cy="1219881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237" y="2598144"/>
            <a:ext cx="315881" cy="1219881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1406" y="2832976"/>
            <a:ext cx="307568" cy="985049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575" y="2832976"/>
            <a:ext cx="307568" cy="985049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4760" y="2817009"/>
            <a:ext cx="280552" cy="995440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9945" y="2817009"/>
            <a:ext cx="280552" cy="99544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2537" y="2979106"/>
            <a:ext cx="243145" cy="833343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129" y="2979106"/>
            <a:ext cx="243145" cy="833343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434293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196991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1370037"/>
            <a:ext cx="2718393" cy="116384"/>
          </a:xfrm>
          <a:prstGeom prst="rect">
            <a:avLst/>
          </a:prstGeom>
        </p:spPr>
      </p:pic>
      <p:sp>
        <p:nvSpPr>
          <p:cNvPr id="156" name="TextBox 155"/>
          <p:cNvSpPr txBox="1"/>
          <p:nvPr/>
        </p:nvSpPr>
        <p:spPr>
          <a:xfrm>
            <a:off x="269358" y="460744"/>
            <a:ext cx="112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Tier 1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Pepper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5213" y="3469424"/>
            <a:ext cx="297177" cy="8811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5199" y="1510783"/>
            <a:ext cx="261848" cy="6733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787" y="1510783"/>
            <a:ext cx="261848" cy="67332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2492" y="1510783"/>
            <a:ext cx="261848" cy="6733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902" y="2421745"/>
            <a:ext cx="297177" cy="881141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558" y="2425211"/>
            <a:ext cx="297177" cy="8811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770" y="4504784"/>
            <a:ext cx="297177" cy="8811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699" y="1505918"/>
            <a:ext cx="276396" cy="9268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97637" y="1343107"/>
            <a:ext cx="276396" cy="108480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686" y="1350455"/>
            <a:ext cx="332506" cy="10848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792" y="1648597"/>
            <a:ext cx="276396" cy="779311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761" y="1653467"/>
            <a:ext cx="276396" cy="779311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606" y="1350455"/>
            <a:ext cx="332506" cy="1084801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0668" y="1343107"/>
            <a:ext cx="276396" cy="1084801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6730" y="1505918"/>
            <a:ext cx="276396" cy="926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67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9" y="5661802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4887448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035445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16" y="1090671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0" y="3769342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893" y="2998393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2184107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5661802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4887448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819797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143672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196991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9" y="1200457"/>
            <a:ext cx="2718393" cy="1163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55" y="4126972"/>
            <a:ext cx="216129" cy="7606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324" y="4126971"/>
            <a:ext cx="216129" cy="76060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093" y="4126971"/>
            <a:ext cx="216129" cy="760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862" y="4126517"/>
            <a:ext cx="216129" cy="760607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504" y="3886505"/>
            <a:ext cx="2718393" cy="11638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504" y="3263027"/>
            <a:ext cx="216129" cy="6172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495" y="3263027"/>
            <a:ext cx="216129" cy="61721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7485" y="3263027"/>
            <a:ext cx="216129" cy="61721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0068" y="3112001"/>
            <a:ext cx="253536" cy="773076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651" y="3113429"/>
            <a:ext cx="253536" cy="7730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5234" y="3113429"/>
            <a:ext cx="253536" cy="7730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7817" y="3112576"/>
            <a:ext cx="253536" cy="7730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0400" y="3112001"/>
            <a:ext cx="253536" cy="7730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983" y="3113417"/>
            <a:ext cx="253536" cy="773076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2962364"/>
            <a:ext cx="2718393" cy="11638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921" y="2189542"/>
            <a:ext cx="253536" cy="773076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2765" y="2190112"/>
            <a:ext cx="253536" cy="77307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610" y="2186452"/>
            <a:ext cx="253536" cy="773076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6455" y="2189885"/>
            <a:ext cx="253536" cy="77307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300" y="2187564"/>
            <a:ext cx="253536" cy="773076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145" y="2187564"/>
            <a:ext cx="253536" cy="77307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990" y="2188298"/>
            <a:ext cx="253536" cy="773076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835" y="2188359"/>
            <a:ext cx="253536" cy="773076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80" y="2188724"/>
            <a:ext cx="253536" cy="773076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80" y="1247509"/>
            <a:ext cx="251458" cy="789702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1694" y="1246626"/>
            <a:ext cx="251458" cy="789702"/>
          </a:xfrm>
          <a:prstGeom prst="rect">
            <a:avLst/>
          </a:prstGeom>
        </p:spPr>
      </p:pic>
      <p:pic>
        <p:nvPicPr>
          <p:cNvPr id="133" name="Picture 132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08" y="1254056"/>
            <a:ext cx="251458" cy="789702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722" y="1254056"/>
            <a:ext cx="251458" cy="789702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736" y="1248254"/>
            <a:ext cx="249379" cy="783467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671" y="1249930"/>
            <a:ext cx="249379" cy="783467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606" y="1254597"/>
            <a:ext cx="249379" cy="779311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541" y="1252596"/>
            <a:ext cx="249379" cy="779311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476" y="1253520"/>
            <a:ext cx="249379" cy="779311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410" y="1253240"/>
            <a:ext cx="249379" cy="779311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59" y="3910429"/>
            <a:ext cx="257692" cy="978814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908" y="3909751"/>
            <a:ext cx="257692" cy="978814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949" y="3909751"/>
            <a:ext cx="243145" cy="97881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6443" y="3909751"/>
            <a:ext cx="243145" cy="97881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2321" y="4039495"/>
            <a:ext cx="253536" cy="847890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927" y="4037967"/>
            <a:ext cx="253536" cy="847890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57" y="3170228"/>
            <a:ext cx="236910" cy="598511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440" y="3170228"/>
            <a:ext cx="236910" cy="598511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223" y="3170228"/>
            <a:ext cx="236910" cy="598511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8006" y="3170228"/>
            <a:ext cx="236910" cy="598511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316" y="2396235"/>
            <a:ext cx="255614" cy="598511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034" y="2396235"/>
            <a:ext cx="255614" cy="598511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0752" y="2396235"/>
            <a:ext cx="255614" cy="598511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470" y="2396234"/>
            <a:ext cx="255614" cy="598511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188" y="2392588"/>
            <a:ext cx="255614" cy="598511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906" y="2398373"/>
            <a:ext cx="255614" cy="598511"/>
          </a:xfrm>
          <a:prstGeom prst="rect">
            <a:avLst/>
          </a:prstGeom>
        </p:spPr>
      </p:pic>
      <p:pic>
        <p:nvPicPr>
          <p:cNvPr id="187" name="Picture 186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624" y="2399739"/>
            <a:ext cx="255614" cy="598511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4342" y="2392588"/>
            <a:ext cx="255614" cy="598511"/>
          </a:xfrm>
          <a:prstGeom prst="rect">
            <a:avLst/>
          </a:prstGeom>
        </p:spPr>
      </p:pic>
      <p:pic>
        <p:nvPicPr>
          <p:cNvPr id="189" name="Picture 188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060" y="2392588"/>
            <a:ext cx="255614" cy="598511"/>
          </a:xfrm>
          <a:prstGeom prst="rect">
            <a:avLst/>
          </a:prstGeom>
        </p:spPr>
      </p:pic>
      <p:pic>
        <p:nvPicPr>
          <p:cNvPr id="190" name="Picture 189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5781" y="2399739"/>
            <a:ext cx="255614" cy="598511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901" y="1585596"/>
            <a:ext cx="249379" cy="598511"/>
          </a:xfrm>
          <a:prstGeom prst="rect">
            <a:avLst/>
          </a:prstGeom>
        </p:spPr>
      </p:pic>
      <p:pic>
        <p:nvPicPr>
          <p:cNvPr id="192" name="Picture 191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901" y="1583125"/>
            <a:ext cx="249379" cy="598511"/>
          </a:xfrm>
          <a:prstGeom prst="rect">
            <a:avLst/>
          </a:prstGeom>
        </p:spPr>
      </p:pic>
      <p:pic>
        <p:nvPicPr>
          <p:cNvPr id="193" name="Picture 192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9901" y="1585465"/>
            <a:ext cx="249379" cy="598511"/>
          </a:xfrm>
          <a:prstGeom prst="rect">
            <a:avLst/>
          </a:prstGeom>
        </p:spPr>
      </p:pic>
      <p:pic>
        <p:nvPicPr>
          <p:cNvPr id="194" name="Picture 193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1901" y="1581948"/>
            <a:ext cx="249379" cy="598511"/>
          </a:xfrm>
          <a:prstGeom prst="rect">
            <a:avLst/>
          </a:prstGeom>
        </p:spPr>
      </p:pic>
      <p:pic>
        <p:nvPicPr>
          <p:cNvPr id="195" name="Picture 194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3901" y="1581948"/>
            <a:ext cx="249379" cy="598511"/>
          </a:xfrm>
          <a:prstGeom prst="rect">
            <a:avLst/>
          </a:prstGeom>
        </p:spPr>
      </p:pic>
      <p:pic>
        <p:nvPicPr>
          <p:cNvPr id="196" name="Picture 195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901" y="1585390"/>
            <a:ext cx="249379" cy="598511"/>
          </a:xfrm>
          <a:prstGeom prst="rect">
            <a:avLst/>
          </a:prstGeom>
        </p:spPr>
      </p:pic>
      <p:pic>
        <p:nvPicPr>
          <p:cNvPr id="197" name="Picture 196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901" y="1585389"/>
            <a:ext cx="249379" cy="598511"/>
          </a:xfrm>
          <a:prstGeom prst="rect">
            <a:avLst/>
          </a:prstGeom>
        </p:spPr>
      </p:pic>
      <p:pic>
        <p:nvPicPr>
          <p:cNvPr id="198" name="Picture 197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901" y="1584338"/>
            <a:ext cx="249379" cy="598511"/>
          </a:xfrm>
          <a:prstGeom prst="rect">
            <a:avLst/>
          </a:prstGeom>
        </p:spPr>
      </p:pic>
      <p:pic>
        <p:nvPicPr>
          <p:cNvPr id="199" name="Picture 198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01" y="1584109"/>
            <a:ext cx="249379" cy="598511"/>
          </a:xfrm>
          <a:prstGeom prst="rect">
            <a:avLst/>
          </a:prstGeom>
        </p:spPr>
      </p:pic>
      <p:pic>
        <p:nvPicPr>
          <p:cNvPr id="200" name="Picture 199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3904" y="1583966"/>
            <a:ext cx="249379" cy="598511"/>
          </a:xfrm>
          <a:prstGeom prst="rect">
            <a:avLst/>
          </a:prstGeom>
        </p:spPr>
      </p:pic>
      <p:pic>
        <p:nvPicPr>
          <p:cNvPr id="201" name="Picture 200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54" y="1445330"/>
            <a:ext cx="274317" cy="689950"/>
          </a:xfrm>
          <a:prstGeom prst="rect">
            <a:avLst/>
          </a:prstGeom>
        </p:spPr>
      </p:pic>
      <p:pic>
        <p:nvPicPr>
          <p:cNvPr id="202" name="Picture 201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584" y="1445330"/>
            <a:ext cx="276396" cy="689950"/>
          </a:xfrm>
          <a:prstGeom prst="rect">
            <a:avLst/>
          </a:prstGeom>
        </p:spPr>
      </p:pic>
      <p:pic>
        <p:nvPicPr>
          <p:cNvPr id="203" name="Picture 202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93" y="1446483"/>
            <a:ext cx="276396" cy="689950"/>
          </a:xfrm>
          <a:prstGeom prst="rect">
            <a:avLst/>
          </a:prstGeom>
        </p:spPr>
      </p:pic>
      <p:pic>
        <p:nvPicPr>
          <p:cNvPr id="204" name="Picture 203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602" y="1445330"/>
            <a:ext cx="276396" cy="689950"/>
          </a:xfrm>
          <a:prstGeom prst="rect">
            <a:avLst/>
          </a:prstGeom>
        </p:spPr>
      </p:pic>
      <p:pic>
        <p:nvPicPr>
          <p:cNvPr id="205" name="Picture 204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11" y="1446820"/>
            <a:ext cx="276396" cy="689950"/>
          </a:xfrm>
          <a:prstGeom prst="rect">
            <a:avLst/>
          </a:prstGeom>
        </p:spPr>
      </p:pic>
      <p:pic>
        <p:nvPicPr>
          <p:cNvPr id="206" name="Picture 205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620" y="1446634"/>
            <a:ext cx="276396" cy="689950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129" y="1449566"/>
            <a:ext cx="286786" cy="694106"/>
          </a:xfrm>
          <a:prstGeom prst="rect">
            <a:avLst/>
          </a:prstGeom>
        </p:spPr>
      </p:pic>
      <p:pic>
        <p:nvPicPr>
          <p:cNvPr id="208" name="Picture 207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028" y="1448262"/>
            <a:ext cx="286786" cy="694106"/>
          </a:xfrm>
          <a:prstGeom prst="rect">
            <a:avLst/>
          </a:prstGeom>
        </p:spPr>
      </p:pic>
      <p:pic>
        <p:nvPicPr>
          <p:cNvPr id="209" name="Picture 208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925" y="1444085"/>
            <a:ext cx="284708" cy="694106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001125"/>
            <a:ext cx="2718393" cy="116384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08" y="2307846"/>
            <a:ext cx="280552" cy="694106"/>
          </a:xfrm>
          <a:prstGeom prst="rect">
            <a:avLst/>
          </a:prstGeom>
        </p:spPr>
      </p:pic>
      <p:pic>
        <p:nvPicPr>
          <p:cNvPr id="212" name="Picture 211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4531" y="2305523"/>
            <a:ext cx="280552" cy="694106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08" y="3322541"/>
            <a:ext cx="195347" cy="504993"/>
          </a:xfrm>
          <a:prstGeom prst="rect">
            <a:avLst/>
          </a:prstGeom>
        </p:spPr>
      </p:pic>
      <p:pic>
        <p:nvPicPr>
          <p:cNvPr id="217" name="Picture 216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5719" y="3322541"/>
            <a:ext cx="195347" cy="504993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230" y="3322541"/>
            <a:ext cx="195347" cy="504993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741" y="3203330"/>
            <a:ext cx="309646" cy="615136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551" y="3205681"/>
            <a:ext cx="309646" cy="615136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0361" y="3207202"/>
            <a:ext cx="309646" cy="615136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1171" y="3203330"/>
            <a:ext cx="309646" cy="615136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981" y="3203719"/>
            <a:ext cx="216129" cy="617214"/>
          </a:xfrm>
          <a:prstGeom prst="rect">
            <a:avLst/>
          </a:prstGeom>
        </p:spPr>
      </p:pic>
      <p:pic>
        <p:nvPicPr>
          <p:cNvPr id="224" name="Picture 223"/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9274" y="3203330"/>
            <a:ext cx="216129" cy="615136"/>
          </a:xfrm>
          <a:prstGeom prst="rect">
            <a:avLst/>
          </a:prstGeom>
        </p:spPr>
      </p:pic>
      <p:pic>
        <p:nvPicPr>
          <p:cNvPr id="225" name="Picture 224"/>
          <p:cNvPicPr>
            <a:picLocks noChangeAspect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6566" y="3203151"/>
            <a:ext cx="216129" cy="617214"/>
          </a:xfrm>
          <a:prstGeom prst="rect">
            <a:avLst/>
          </a:prstGeom>
        </p:spPr>
      </p:pic>
      <p:sp>
        <p:nvSpPr>
          <p:cNvPr id="227" name="TextBox 226"/>
          <p:cNvSpPr txBox="1"/>
          <p:nvPr/>
        </p:nvSpPr>
        <p:spPr>
          <a:xfrm>
            <a:off x="269358" y="460744"/>
            <a:ext cx="112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Tier 1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Pepper</a:t>
            </a:r>
            <a:endParaRPr lang="en-US" dirty="0"/>
          </a:p>
        </p:txBody>
      </p:sp>
      <p:pic>
        <p:nvPicPr>
          <p:cNvPr id="228" name="Picture 227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46" y="4122979"/>
            <a:ext cx="251458" cy="760607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844" y="4122979"/>
            <a:ext cx="251458" cy="760607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42" y="4123575"/>
            <a:ext cx="251458" cy="760607"/>
          </a:xfrm>
          <a:prstGeom prst="rect">
            <a:avLst/>
          </a:prstGeom>
        </p:spPr>
      </p:pic>
      <p:pic>
        <p:nvPicPr>
          <p:cNvPr id="231" name="Picture 230"/>
          <p:cNvPicPr>
            <a:picLocks noChangeAspect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040" y="4125050"/>
            <a:ext cx="251458" cy="760607"/>
          </a:xfrm>
          <a:prstGeom prst="rect">
            <a:avLst/>
          </a:prstGeom>
        </p:spPr>
      </p:pic>
      <p:pic>
        <p:nvPicPr>
          <p:cNvPr id="232" name="Picture 231"/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138" y="4124435"/>
            <a:ext cx="251458" cy="760607"/>
          </a:xfrm>
          <a:prstGeom prst="rect">
            <a:avLst/>
          </a:prstGeom>
        </p:spPr>
      </p:pic>
      <p:pic>
        <p:nvPicPr>
          <p:cNvPr id="233" name="Picture 232"/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854" y="2311211"/>
            <a:ext cx="282630" cy="689950"/>
          </a:xfrm>
          <a:prstGeom prst="rect">
            <a:avLst/>
          </a:prstGeom>
        </p:spPr>
      </p:pic>
      <p:pic>
        <p:nvPicPr>
          <p:cNvPr id="234" name="Picture 233"/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255" y="2307601"/>
            <a:ext cx="282630" cy="689950"/>
          </a:xfrm>
          <a:prstGeom prst="rect">
            <a:avLst/>
          </a:prstGeom>
        </p:spPr>
      </p:pic>
      <p:pic>
        <p:nvPicPr>
          <p:cNvPr id="237" name="Picture 236"/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789" y="3170228"/>
            <a:ext cx="218207" cy="598511"/>
          </a:xfrm>
          <a:prstGeom prst="rect">
            <a:avLst/>
          </a:prstGeom>
        </p:spPr>
      </p:pic>
      <p:pic>
        <p:nvPicPr>
          <p:cNvPr id="238" name="Picture 237"/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869" y="3170228"/>
            <a:ext cx="218207" cy="598511"/>
          </a:xfrm>
          <a:prstGeom prst="rect">
            <a:avLst/>
          </a:prstGeom>
        </p:spPr>
      </p:pic>
      <p:pic>
        <p:nvPicPr>
          <p:cNvPr id="239" name="Picture 238"/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4949" y="3170228"/>
            <a:ext cx="218207" cy="598511"/>
          </a:xfrm>
          <a:prstGeom prst="rect">
            <a:avLst/>
          </a:prstGeom>
        </p:spPr>
      </p:pic>
      <p:pic>
        <p:nvPicPr>
          <p:cNvPr id="241" name="Picture 240"/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1029" y="3170228"/>
            <a:ext cx="218207" cy="598511"/>
          </a:xfrm>
          <a:prstGeom prst="rect">
            <a:avLst/>
          </a:prstGeom>
        </p:spPr>
      </p:pic>
      <p:pic>
        <p:nvPicPr>
          <p:cNvPr id="242" name="Picture 241"/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109" y="3170228"/>
            <a:ext cx="218207" cy="598511"/>
          </a:xfrm>
          <a:prstGeom prst="rect">
            <a:avLst/>
          </a:prstGeom>
        </p:spPr>
      </p:pic>
      <p:pic>
        <p:nvPicPr>
          <p:cNvPr id="243" name="Picture 242"/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188" y="3170228"/>
            <a:ext cx="218207" cy="598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601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594" y="4510887"/>
            <a:ext cx="317959" cy="95595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9847" y="1389026"/>
            <a:ext cx="297177" cy="881141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860" y="1389026"/>
            <a:ext cx="297177" cy="881141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73" y="1389026"/>
            <a:ext cx="297177" cy="88114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1" y="5464179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1" y="4352686"/>
            <a:ext cx="2718393" cy="11638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90" y="3306487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269362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8" y="1225284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267" y="4510887"/>
            <a:ext cx="317959" cy="955954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940" y="4510887"/>
            <a:ext cx="317959" cy="955954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613" y="4510887"/>
            <a:ext cx="317959" cy="95595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286" y="4510887"/>
            <a:ext cx="317959" cy="9559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959" y="4510887"/>
            <a:ext cx="317959" cy="955954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1632" y="4510887"/>
            <a:ext cx="317959" cy="9559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308" y="4510887"/>
            <a:ext cx="317959" cy="955954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886" y="1384290"/>
            <a:ext cx="295099" cy="881141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1821" y="1384289"/>
            <a:ext cx="295099" cy="881141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756" y="1389026"/>
            <a:ext cx="295099" cy="881141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070" y="2424737"/>
            <a:ext cx="297177" cy="88114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0977" y="2422387"/>
            <a:ext cx="297177" cy="88114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1884" y="2424737"/>
            <a:ext cx="297177" cy="88114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2791" y="2422386"/>
            <a:ext cx="297177" cy="88114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3698" y="2424737"/>
            <a:ext cx="299255" cy="88114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8734" y="3472581"/>
            <a:ext cx="297177" cy="88114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782" y="1384412"/>
            <a:ext cx="299255" cy="88114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691" y="1384411"/>
            <a:ext cx="299255" cy="88114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874" y="1387454"/>
            <a:ext cx="297177" cy="88114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388" y="3469424"/>
            <a:ext cx="297177" cy="88114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683" y="2425240"/>
            <a:ext cx="297177" cy="88114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497" y="2427565"/>
            <a:ext cx="297177" cy="88114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400" y="2425082"/>
            <a:ext cx="297177" cy="881141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99" y="3473159"/>
            <a:ext cx="297177" cy="881141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426" y="3469694"/>
            <a:ext cx="297177" cy="881141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253" y="3469694"/>
            <a:ext cx="297177" cy="881141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907" y="3473159"/>
            <a:ext cx="297177" cy="881141"/>
          </a:xfrm>
          <a:prstGeom prst="rect">
            <a:avLst/>
          </a:prstGeom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561" y="3471545"/>
            <a:ext cx="297177" cy="881141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10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10" y="4147701"/>
            <a:ext cx="2718393" cy="116384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6303" y="2344222"/>
            <a:ext cx="326271" cy="874906"/>
          </a:xfrm>
          <a:prstGeom prst="rect">
            <a:avLst/>
          </a:prstGeom>
        </p:spPr>
      </p:pic>
      <p:pic>
        <p:nvPicPr>
          <p:cNvPr id="92" name="Picture 91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499" y="2349011"/>
            <a:ext cx="326271" cy="874906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695" y="2349011"/>
            <a:ext cx="326271" cy="874906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91" y="2344222"/>
            <a:ext cx="326271" cy="874906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087" y="2349011"/>
            <a:ext cx="322115" cy="874906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3127" y="2400332"/>
            <a:ext cx="272239" cy="818796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291" y="2400332"/>
            <a:ext cx="272239" cy="818796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455" y="2400332"/>
            <a:ext cx="272239" cy="81879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191" y="3225209"/>
            <a:ext cx="2718393" cy="11638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894" y="1510783"/>
            <a:ext cx="261848" cy="673324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4437" y="1510783"/>
            <a:ext cx="261848" cy="673324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9980" y="1510783"/>
            <a:ext cx="261848" cy="673324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609" y="1407104"/>
            <a:ext cx="253536" cy="773076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3840" y="1407104"/>
            <a:ext cx="253536" cy="773076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1071" y="1407104"/>
            <a:ext cx="253536" cy="773076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299" y="1407104"/>
            <a:ext cx="253536" cy="773076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10" y="2184107"/>
            <a:ext cx="2718393" cy="116384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523" y="1509512"/>
            <a:ext cx="261848" cy="67332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9" y="5661802"/>
            <a:ext cx="2718393" cy="116384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066" y="1509512"/>
            <a:ext cx="261848" cy="67332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003832"/>
            <a:ext cx="2718393" cy="116384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859" y="2875540"/>
            <a:ext cx="234832" cy="743982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526" y="2601223"/>
            <a:ext cx="309646" cy="1018299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591" y="2736609"/>
            <a:ext cx="297177" cy="881141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603" y="2663568"/>
            <a:ext cx="317959" cy="95595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628640"/>
            <a:ext cx="2718393" cy="116384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695" y="1437615"/>
            <a:ext cx="307568" cy="985049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983" y="1437615"/>
            <a:ext cx="307568" cy="985049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2693" y="1589321"/>
            <a:ext cx="243145" cy="833343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0403" y="1589321"/>
            <a:ext cx="243145" cy="833343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434293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196991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9" y="1225284"/>
            <a:ext cx="2718393" cy="116384"/>
          </a:xfrm>
          <a:prstGeom prst="rect">
            <a:avLst/>
          </a:prstGeom>
        </p:spPr>
      </p:pic>
      <p:sp>
        <p:nvSpPr>
          <p:cNvPr id="133" name="TextBox 132"/>
          <p:cNvSpPr txBox="1"/>
          <p:nvPr/>
        </p:nvSpPr>
        <p:spPr>
          <a:xfrm>
            <a:off x="269358" y="460744"/>
            <a:ext cx="112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Tier 2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Pepper</a:t>
            </a:r>
            <a:endParaRPr lang="en-US" dirty="0"/>
          </a:p>
        </p:txBody>
      </p:sp>
      <p:pic>
        <p:nvPicPr>
          <p:cNvPr id="86" name="Picture 85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9519" y="2424736"/>
            <a:ext cx="297177" cy="881141"/>
          </a:xfrm>
          <a:prstGeom prst="rect">
            <a:avLst/>
          </a:prstGeom>
        </p:spPr>
      </p:pic>
      <p:pic>
        <p:nvPicPr>
          <p:cNvPr id="88" name="Picture 87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129" y="1652504"/>
            <a:ext cx="276396" cy="779311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8752" y="1348440"/>
            <a:ext cx="332506" cy="1084801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3211" y="1350306"/>
            <a:ext cx="276396" cy="1084801"/>
          </a:xfrm>
          <a:prstGeom prst="rect">
            <a:avLst/>
          </a:prstGeom>
        </p:spPr>
      </p:pic>
      <p:pic>
        <p:nvPicPr>
          <p:cNvPr id="110" name="Picture 109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7670" y="1508389"/>
            <a:ext cx="276396" cy="926860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399" y="3469424"/>
            <a:ext cx="297177" cy="881141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9367" y="3469451"/>
            <a:ext cx="297177" cy="881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753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17" y="5661802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16" y="4887448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021269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16" y="1090671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10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8" y="3769342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96" y="3019938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10" y="2013987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709" y="5661802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4887448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819797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143672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096092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78" y="1095577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6504" y="3957385"/>
            <a:ext cx="2718393" cy="11638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237" y="1247400"/>
            <a:ext cx="253536" cy="773076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920" y="1247400"/>
            <a:ext cx="253536" cy="773076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0600" y="1246547"/>
            <a:ext cx="253536" cy="77307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280" y="1245972"/>
            <a:ext cx="253536" cy="77307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960" y="1247388"/>
            <a:ext cx="253536" cy="773076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416" y="3026156"/>
            <a:ext cx="2718393" cy="11638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0640" y="1247360"/>
            <a:ext cx="253536" cy="77307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320" y="1243700"/>
            <a:ext cx="253536" cy="773076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000" y="1249248"/>
            <a:ext cx="253536" cy="773076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0680" y="1245972"/>
            <a:ext cx="253536" cy="773076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61" y="1409822"/>
            <a:ext cx="236910" cy="598511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82" y="1405808"/>
            <a:ext cx="236910" cy="598511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503" y="1406606"/>
            <a:ext cx="236910" cy="598511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124" y="1412649"/>
            <a:ext cx="255614" cy="598511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7449" y="1413359"/>
            <a:ext cx="255614" cy="598511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7770" y="1415684"/>
            <a:ext cx="255614" cy="598511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901" y="1415476"/>
            <a:ext cx="249379" cy="598511"/>
          </a:xfrm>
          <a:prstGeom prst="rect">
            <a:avLst/>
          </a:prstGeom>
        </p:spPr>
      </p:pic>
      <p:pic>
        <p:nvPicPr>
          <p:cNvPr id="194" name="Picture 193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9991" y="1411828"/>
            <a:ext cx="249379" cy="598511"/>
          </a:xfrm>
          <a:prstGeom prst="rect">
            <a:avLst/>
          </a:prstGeom>
        </p:spPr>
      </p:pic>
      <p:pic>
        <p:nvPicPr>
          <p:cNvPr id="195" name="Picture 194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4081" y="1411828"/>
            <a:ext cx="249379" cy="598511"/>
          </a:xfrm>
          <a:prstGeom prst="rect">
            <a:avLst/>
          </a:prstGeom>
        </p:spPr>
      </p:pic>
      <p:pic>
        <p:nvPicPr>
          <p:cNvPr id="196" name="Picture 195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8171" y="1415270"/>
            <a:ext cx="249379" cy="598511"/>
          </a:xfrm>
          <a:prstGeom prst="rect">
            <a:avLst/>
          </a:prstGeom>
        </p:spPr>
      </p:pic>
      <p:pic>
        <p:nvPicPr>
          <p:cNvPr id="201" name="Picture 200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154" y="1445330"/>
            <a:ext cx="274317" cy="689950"/>
          </a:xfrm>
          <a:prstGeom prst="rect">
            <a:avLst/>
          </a:prstGeom>
        </p:spPr>
      </p:pic>
      <p:pic>
        <p:nvPicPr>
          <p:cNvPr id="202" name="Picture 201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584" y="1445330"/>
            <a:ext cx="276396" cy="689950"/>
          </a:xfrm>
          <a:prstGeom prst="rect">
            <a:avLst/>
          </a:prstGeom>
        </p:spPr>
      </p:pic>
      <p:pic>
        <p:nvPicPr>
          <p:cNvPr id="203" name="Picture 202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4093" y="1446483"/>
            <a:ext cx="276396" cy="689950"/>
          </a:xfrm>
          <a:prstGeom prst="rect">
            <a:avLst/>
          </a:prstGeom>
        </p:spPr>
      </p:pic>
      <p:pic>
        <p:nvPicPr>
          <p:cNvPr id="204" name="Picture 203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602" y="1445330"/>
            <a:ext cx="276396" cy="689950"/>
          </a:xfrm>
          <a:prstGeom prst="rect">
            <a:avLst/>
          </a:prstGeom>
        </p:spPr>
      </p:pic>
      <p:pic>
        <p:nvPicPr>
          <p:cNvPr id="205" name="Picture 204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111" y="1446820"/>
            <a:ext cx="276396" cy="689950"/>
          </a:xfrm>
          <a:prstGeom prst="rect">
            <a:avLst/>
          </a:prstGeom>
        </p:spPr>
      </p:pic>
      <p:pic>
        <p:nvPicPr>
          <p:cNvPr id="206" name="Picture 205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3620" y="1446634"/>
            <a:ext cx="276396" cy="689950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129" y="1449566"/>
            <a:ext cx="286786" cy="694106"/>
          </a:xfrm>
          <a:prstGeom prst="rect">
            <a:avLst/>
          </a:prstGeom>
        </p:spPr>
      </p:pic>
      <p:pic>
        <p:nvPicPr>
          <p:cNvPr id="208" name="Picture 207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7028" y="1448262"/>
            <a:ext cx="286786" cy="694106"/>
          </a:xfrm>
          <a:prstGeom prst="rect">
            <a:avLst/>
          </a:prstGeom>
        </p:spPr>
      </p:pic>
      <p:pic>
        <p:nvPicPr>
          <p:cNvPr id="209" name="Picture 208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3925" y="1444085"/>
            <a:ext cx="284708" cy="694106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001125"/>
            <a:ext cx="2718393" cy="116384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08" y="2304144"/>
            <a:ext cx="280552" cy="694106"/>
          </a:xfrm>
          <a:prstGeom prst="rect">
            <a:avLst/>
          </a:prstGeom>
        </p:spPr>
      </p:pic>
      <p:pic>
        <p:nvPicPr>
          <p:cNvPr id="212" name="Picture 211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123" y="2301821"/>
            <a:ext cx="280552" cy="694106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830" y="2513988"/>
            <a:ext cx="195347" cy="504993"/>
          </a:xfrm>
          <a:prstGeom prst="rect">
            <a:avLst/>
          </a:prstGeom>
        </p:spPr>
      </p:pic>
      <p:pic>
        <p:nvPicPr>
          <p:cNvPr id="217" name="Picture 216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341" y="2513988"/>
            <a:ext cx="195347" cy="504993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5852" y="2513988"/>
            <a:ext cx="195347" cy="504993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63" y="2394777"/>
            <a:ext cx="309646" cy="615136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173" y="2397128"/>
            <a:ext cx="309646" cy="615136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3983" y="2398649"/>
            <a:ext cx="309646" cy="615136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4793" y="2394777"/>
            <a:ext cx="309646" cy="615136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603" y="2395166"/>
            <a:ext cx="216129" cy="617214"/>
          </a:xfrm>
          <a:prstGeom prst="rect">
            <a:avLst/>
          </a:prstGeom>
        </p:spPr>
      </p:pic>
      <p:pic>
        <p:nvPicPr>
          <p:cNvPr id="224" name="Picture 223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896" y="2394777"/>
            <a:ext cx="216129" cy="615136"/>
          </a:xfrm>
          <a:prstGeom prst="rect">
            <a:avLst/>
          </a:prstGeom>
        </p:spPr>
      </p:pic>
      <p:pic>
        <p:nvPicPr>
          <p:cNvPr id="225" name="Picture 224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188" y="2394598"/>
            <a:ext cx="216129" cy="617214"/>
          </a:xfrm>
          <a:prstGeom prst="rect">
            <a:avLst/>
          </a:prstGeom>
        </p:spPr>
      </p:pic>
      <p:sp>
        <p:nvSpPr>
          <p:cNvPr id="119" name="TextBox 118"/>
          <p:cNvSpPr txBox="1"/>
          <p:nvPr/>
        </p:nvSpPr>
        <p:spPr>
          <a:xfrm>
            <a:off x="269358" y="460744"/>
            <a:ext cx="11290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Tier 2</a:t>
            </a:r>
          </a:p>
          <a:p>
            <a:r>
              <a:rPr lang="en-US" dirty="0" err="1" smtClean="0"/>
              <a:t>Dr</a:t>
            </a:r>
            <a:r>
              <a:rPr lang="en-US" dirty="0" smtClean="0"/>
              <a:t> Pepper</a:t>
            </a:r>
            <a:endParaRPr lang="en-US" dirty="0"/>
          </a:p>
        </p:txBody>
      </p:sp>
      <p:pic>
        <p:nvPicPr>
          <p:cNvPr id="75" name="Picture 74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9854" y="2311211"/>
            <a:ext cx="282630" cy="689950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7255" y="2307601"/>
            <a:ext cx="282630" cy="689950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555" y="2264816"/>
            <a:ext cx="216129" cy="760607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8324" y="2264815"/>
            <a:ext cx="216129" cy="760607"/>
          </a:xfrm>
          <a:prstGeom prst="rect">
            <a:avLst/>
          </a:prstGeom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093" y="2264815"/>
            <a:ext cx="216129" cy="760607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862" y="2264361"/>
            <a:ext cx="216129" cy="760607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4746" y="2260823"/>
            <a:ext cx="251458" cy="760607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844" y="2260823"/>
            <a:ext cx="251458" cy="760607"/>
          </a:xfrm>
          <a:prstGeom prst="rect">
            <a:avLst/>
          </a:prstGeom>
        </p:spPr>
      </p:pic>
      <p:pic>
        <p:nvPicPr>
          <p:cNvPr id="83" name="Picture 82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942" y="2261419"/>
            <a:ext cx="251458" cy="760607"/>
          </a:xfrm>
          <a:prstGeom prst="rect">
            <a:avLst/>
          </a:prstGeom>
        </p:spPr>
      </p:pic>
      <p:pic>
        <p:nvPicPr>
          <p:cNvPr id="84" name="Picture 83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040" y="2262894"/>
            <a:ext cx="251458" cy="760607"/>
          </a:xfrm>
          <a:prstGeom prst="rect">
            <a:avLst/>
          </a:prstGeom>
        </p:spPr>
      </p:pic>
      <p:pic>
        <p:nvPicPr>
          <p:cNvPr id="85" name="Picture 84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3138" y="2262279"/>
            <a:ext cx="251458" cy="760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439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142" y="32922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9" y="5661802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4887448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089" y="2021269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1090671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42" y="32922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3942" y="32922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4887448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0" y="3769342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796" y="3019938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2" y="2013987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11" y="5661802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1" y="5661802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4887448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819797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2143672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1096092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7478" y="1095577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2802" y="3957385"/>
            <a:ext cx="2718393" cy="116384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118" y="3026156"/>
            <a:ext cx="2718393" cy="116384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90" y="3001125"/>
            <a:ext cx="2718393" cy="116384"/>
          </a:xfrm>
          <a:prstGeom prst="rect">
            <a:avLst/>
          </a:prstGeom>
        </p:spPr>
      </p:pic>
      <p:sp>
        <p:nvSpPr>
          <p:cNvPr id="119" name="TextBox 118"/>
          <p:cNvSpPr txBox="1"/>
          <p:nvPr/>
        </p:nvSpPr>
        <p:spPr>
          <a:xfrm>
            <a:off x="269358" y="460744"/>
            <a:ext cx="8002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Cooler</a:t>
            </a:r>
            <a:br>
              <a:rPr lang="en-US" dirty="0" smtClean="0"/>
            </a:br>
            <a:r>
              <a:rPr lang="en-US" dirty="0" smtClean="0"/>
              <a:t>Wall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6492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186881"/>
            <a:ext cx="2552129" cy="648423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1508"/>
            <a:ext cx="2460686" cy="8895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657" y="235731"/>
            <a:ext cx="2460686" cy="88950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GDM-23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471408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591113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1529627"/>
            <a:ext cx="2236231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652599"/>
            <a:ext cx="2236231" cy="3325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089466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89660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0397" y="298323"/>
            <a:ext cx="2791206" cy="62613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GDM-26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4730034"/>
            <a:ext cx="2471968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3821836"/>
            <a:ext cx="2471968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2913638"/>
            <a:ext cx="2471968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1097242"/>
            <a:ext cx="2471968" cy="3325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1" y="2005440"/>
            <a:ext cx="2471968" cy="332525"/>
          </a:xfrm>
          <a:prstGeom prst="rect">
            <a:avLst/>
          </a:prstGeom>
        </p:spPr>
      </p:pic>
      <p:pic>
        <p:nvPicPr>
          <p:cNvPr id="10" name="Picture 9"/>
          <p:cNvPicPr preferRelativeResize="0"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180" y="2488635"/>
            <a:ext cx="2468880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8532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35" y="652415"/>
            <a:ext cx="2552130" cy="555317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8074" y="802758"/>
            <a:ext cx="9749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GDM-12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3890058"/>
            <a:ext cx="2236231" cy="3325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4" y="2732294"/>
            <a:ext cx="2236231" cy="3325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3" y="1574531"/>
            <a:ext cx="2236231" cy="3325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7882" y="2182509"/>
            <a:ext cx="2236231" cy="91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336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7468</TotalTime>
  <Words>105</Words>
  <Application>Microsoft Office PowerPoint</Application>
  <PresentationFormat>Widescreen</PresentationFormat>
  <Paragraphs>43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Cooler planograms</dc:title>
  <dc:creator>Jonathan.Grimm@dpsg.com</dc:creator>
  <cp:lastModifiedBy>Kirkland</cp:lastModifiedBy>
  <cp:revision>61</cp:revision>
  <dcterms:created xsi:type="dcterms:W3CDTF">2019-02-01T02:36:24Z</dcterms:created>
  <dcterms:modified xsi:type="dcterms:W3CDTF">2019-11-18T23:18:31Z</dcterms:modified>
</cp:coreProperties>
</file>