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3" r:id="rId3"/>
    <p:sldId id="275" r:id="rId4"/>
    <p:sldId id="269" r:id="rId5"/>
    <p:sldId id="257" r:id="rId6"/>
    <p:sldId id="259" r:id="rId7"/>
    <p:sldId id="258" r:id="rId8"/>
    <p:sldId id="260" r:id="rId9"/>
    <p:sldId id="261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969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125" y="15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63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000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453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7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602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400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524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139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7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1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4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F914D-3795-497C-8C4D-FB71A6F01BBA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48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6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6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9" Type="http://schemas.openxmlformats.org/officeDocument/2006/relationships/image" Target="../media/image42.png"/><Relationship Id="rId21" Type="http://schemas.openxmlformats.org/officeDocument/2006/relationships/image" Target="../media/image24.png"/><Relationship Id="rId34" Type="http://schemas.openxmlformats.org/officeDocument/2006/relationships/image" Target="../media/image37.png"/><Relationship Id="rId42" Type="http://schemas.openxmlformats.org/officeDocument/2006/relationships/image" Target="../media/image45.png"/><Relationship Id="rId47" Type="http://schemas.openxmlformats.org/officeDocument/2006/relationships/image" Target="../media/image50.png"/><Relationship Id="rId50" Type="http://schemas.openxmlformats.org/officeDocument/2006/relationships/image" Target="../media/image53.png"/><Relationship Id="rId55" Type="http://schemas.openxmlformats.org/officeDocument/2006/relationships/image" Target="../media/image58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9" Type="http://schemas.openxmlformats.org/officeDocument/2006/relationships/image" Target="../media/image32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32" Type="http://schemas.openxmlformats.org/officeDocument/2006/relationships/image" Target="../media/image35.png"/><Relationship Id="rId37" Type="http://schemas.openxmlformats.org/officeDocument/2006/relationships/image" Target="../media/image40.png"/><Relationship Id="rId40" Type="http://schemas.openxmlformats.org/officeDocument/2006/relationships/image" Target="../media/image43.png"/><Relationship Id="rId45" Type="http://schemas.openxmlformats.org/officeDocument/2006/relationships/image" Target="../media/image48.png"/><Relationship Id="rId53" Type="http://schemas.openxmlformats.org/officeDocument/2006/relationships/image" Target="../media/image56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31" Type="http://schemas.openxmlformats.org/officeDocument/2006/relationships/image" Target="../media/image34.png"/><Relationship Id="rId44" Type="http://schemas.openxmlformats.org/officeDocument/2006/relationships/image" Target="../media/image47.png"/><Relationship Id="rId52" Type="http://schemas.openxmlformats.org/officeDocument/2006/relationships/image" Target="../media/image55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33.png"/><Relationship Id="rId35" Type="http://schemas.openxmlformats.org/officeDocument/2006/relationships/image" Target="../media/image38.png"/><Relationship Id="rId43" Type="http://schemas.openxmlformats.org/officeDocument/2006/relationships/image" Target="../media/image46.png"/><Relationship Id="rId48" Type="http://schemas.openxmlformats.org/officeDocument/2006/relationships/image" Target="../media/image51.png"/><Relationship Id="rId56" Type="http://schemas.openxmlformats.org/officeDocument/2006/relationships/image" Target="../media/image59.png"/><Relationship Id="rId8" Type="http://schemas.openxmlformats.org/officeDocument/2006/relationships/image" Target="../media/image11.png"/><Relationship Id="rId51" Type="http://schemas.openxmlformats.org/officeDocument/2006/relationships/image" Target="../media/image54.png"/><Relationship Id="rId3" Type="http://schemas.openxmlformats.org/officeDocument/2006/relationships/image" Target="../media/image6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33" Type="http://schemas.openxmlformats.org/officeDocument/2006/relationships/image" Target="../media/image36.png"/><Relationship Id="rId38" Type="http://schemas.openxmlformats.org/officeDocument/2006/relationships/image" Target="../media/image41.png"/><Relationship Id="rId46" Type="http://schemas.openxmlformats.org/officeDocument/2006/relationships/image" Target="../media/image49.png"/><Relationship Id="rId20" Type="http://schemas.openxmlformats.org/officeDocument/2006/relationships/image" Target="../media/image23.png"/><Relationship Id="rId41" Type="http://schemas.openxmlformats.org/officeDocument/2006/relationships/image" Target="../media/image44.png"/><Relationship Id="rId54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36" Type="http://schemas.openxmlformats.org/officeDocument/2006/relationships/image" Target="../media/image39.png"/><Relationship Id="rId49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35" y="1250961"/>
            <a:ext cx="2552130" cy="43560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8600" y="642396"/>
            <a:ext cx="3782123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Notes:</a:t>
            </a:r>
          </a:p>
          <a:p>
            <a:endParaRPr lang="en-US" sz="600" b="1" u="sng" dirty="0"/>
          </a:p>
          <a:p>
            <a:r>
              <a:rPr lang="en-US" sz="1600" dirty="0"/>
              <a:t>Drag and drop items from product</a:t>
            </a:r>
          </a:p>
          <a:p>
            <a:r>
              <a:rPr lang="en-US" sz="1600" dirty="0"/>
              <a:t>directory onto desired location on shelves.</a:t>
            </a:r>
          </a:p>
          <a:p>
            <a:r>
              <a:rPr lang="en-US" sz="1600" dirty="0"/>
              <a:t>Adjust far right and left items to the</a:t>
            </a:r>
            <a:br>
              <a:rPr lang="en-US" sz="1600" dirty="0"/>
            </a:br>
            <a:r>
              <a:rPr lang="en-US" sz="1600" dirty="0"/>
              <a:t>edge by selecting then using arrow keys.</a:t>
            </a:r>
          </a:p>
          <a:p>
            <a:r>
              <a:rPr lang="en-US" sz="1600" dirty="0"/>
              <a:t>Hold &lt;CTRL&gt; and use the mouse’s</a:t>
            </a:r>
            <a:br>
              <a:rPr lang="en-US" sz="1600" dirty="0"/>
            </a:br>
            <a:r>
              <a:rPr lang="en-US" sz="1600" dirty="0"/>
              <a:t>left button to select all items on a row.</a:t>
            </a:r>
          </a:p>
          <a:p>
            <a:r>
              <a:rPr lang="en-US" sz="1600" dirty="0"/>
              <a:t>Under “FORMAT” tab, select</a:t>
            </a:r>
          </a:p>
          <a:p>
            <a:r>
              <a:rPr lang="en-US" sz="1600" dirty="0"/>
              <a:t>Align&gt;Distribute Horizontally.</a:t>
            </a:r>
          </a:p>
          <a:p>
            <a:r>
              <a:rPr lang="en-US" sz="1600" dirty="0"/>
              <a:t>When finished with items,</a:t>
            </a:r>
          </a:p>
          <a:p>
            <a:r>
              <a:rPr lang="en-US" sz="1600" dirty="0"/>
              <a:t>select the outside cooler graphic and</a:t>
            </a:r>
          </a:p>
          <a:p>
            <a:r>
              <a:rPr lang="en-US" sz="1600" dirty="0"/>
              <a:t>shelves then under “FORMAT” tab,</a:t>
            </a:r>
          </a:p>
          <a:p>
            <a:r>
              <a:rPr lang="en-US" sz="1600" dirty="0"/>
              <a:t>select Bring Forward&gt;Bring to Front</a:t>
            </a:r>
          </a:p>
          <a:p>
            <a:r>
              <a:rPr lang="en-US" sz="1600" dirty="0"/>
              <a:t>to show shelf fence</a:t>
            </a:r>
          </a:p>
          <a:p>
            <a:r>
              <a:rPr lang="en-US" sz="1600" dirty="0"/>
              <a:t>(or ‘Send to Back’ to not block items).</a:t>
            </a:r>
          </a:p>
          <a:p>
            <a:endParaRPr lang="en-US" sz="900" dirty="0"/>
          </a:p>
          <a:p>
            <a:r>
              <a:rPr lang="en-US" sz="1600" b="1" dirty="0"/>
              <a:t>Cycle logos on GDM-23 and Walmart</a:t>
            </a:r>
          </a:p>
          <a:p>
            <a:r>
              <a:rPr lang="en-US" sz="1600" b="1" dirty="0"/>
              <a:t>coolers by selecting header graphic</a:t>
            </a:r>
          </a:p>
          <a:p>
            <a:r>
              <a:rPr lang="en-US" sz="1600" b="1" dirty="0"/>
              <a:t>and then FORMAT&gt;Send to back.</a:t>
            </a:r>
          </a:p>
          <a:p>
            <a:endParaRPr lang="en-US" sz="700" dirty="0"/>
          </a:p>
          <a:p>
            <a:endParaRPr lang="en-US" sz="1600" dirty="0"/>
          </a:p>
          <a:p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760" y="182880"/>
            <a:ext cx="2460686" cy="8895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51277" y="2551814"/>
            <a:ext cx="3429400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This version has</a:t>
            </a:r>
          </a:p>
          <a:p>
            <a:pPr algn="ctr"/>
            <a:r>
              <a:rPr lang="en-US" sz="2000" b="1" dirty="0"/>
              <a:t>individually adjustable shelves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15" y="2713521"/>
            <a:ext cx="297177" cy="88114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590" y="2713521"/>
            <a:ext cx="297177" cy="8811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565" y="2713521"/>
            <a:ext cx="297177" cy="8811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540" y="2713521"/>
            <a:ext cx="297177" cy="88114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515" y="2713520"/>
            <a:ext cx="295099" cy="88114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413" y="2713519"/>
            <a:ext cx="295099" cy="88114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15" y="1555959"/>
            <a:ext cx="297177" cy="88114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927" y="1555959"/>
            <a:ext cx="297177" cy="8811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117" y="1555959"/>
            <a:ext cx="297177" cy="88114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567" y="1555959"/>
            <a:ext cx="297177" cy="8811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249" y="1555958"/>
            <a:ext cx="295099" cy="88114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408" y="1555957"/>
            <a:ext cx="295099" cy="8811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473698" y="984261"/>
            <a:ext cx="2532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Jonathan.Grimm@kdrp.com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3618" y="5804704"/>
            <a:ext cx="11956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Select entire cooler to cut/paste/resize into your own presentation.</a:t>
            </a:r>
          </a:p>
          <a:p>
            <a:endParaRPr lang="en-US" sz="800" dirty="0"/>
          </a:p>
          <a:p>
            <a:r>
              <a:rPr lang="en-US" dirty="0"/>
              <a:t>**Coolers are shelf spaced for </a:t>
            </a:r>
            <a:r>
              <a:rPr lang="en-US" u="sng" dirty="0"/>
              <a:t>layout</a:t>
            </a:r>
            <a:r>
              <a:rPr lang="en-US" dirty="0"/>
              <a:t>, </a:t>
            </a:r>
            <a:r>
              <a:rPr lang="en-US" b="1" i="1" dirty="0"/>
              <a:t>not</a:t>
            </a:r>
            <a:r>
              <a:rPr lang="en-US" dirty="0"/>
              <a:t> </a:t>
            </a:r>
            <a:r>
              <a:rPr lang="en-US" u="sng" dirty="0"/>
              <a:t>height spacing accuracy</a:t>
            </a:r>
            <a:r>
              <a:rPr lang="en-US" dirty="0"/>
              <a:t>**</a:t>
            </a:r>
          </a:p>
          <a:p>
            <a:r>
              <a:rPr lang="en-US" dirty="0"/>
              <a:t>Shelf spacing, clearance and front-to-back angles should always be tested on a cooler before assuming these layouts will fit.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922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44" y="639945"/>
            <a:ext cx="4946311" cy="557810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2" y="689840"/>
            <a:ext cx="4846554" cy="8978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689309"/>
            <a:ext cx="4846554" cy="8978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689313"/>
            <a:ext cx="4846554" cy="8978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Shelf double door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721" y="4012333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467946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4012332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2467946"/>
            <a:ext cx="2236231" cy="3325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3230592"/>
            <a:ext cx="2236231" cy="9144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193" y="3230592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5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44" y="178567"/>
            <a:ext cx="4946311" cy="65008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227357"/>
            <a:ext cx="4846554" cy="8978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227342"/>
            <a:ext cx="4846554" cy="8978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227357"/>
            <a:ext cx="4846554" cy="8978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 Shelf double door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5" y="4629021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4" y="3356658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205112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79" y="2205112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195" y="3356658"/>
            <a:ext cx="2236231" cy="3325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78" y="4629020"/>
            <a:ext cx="2236231" cy="332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749573"/>
            <a:ext cx="2236231" cy="914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62" y="2749573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358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142" y="32922"/>
            <a:ext cx="3034292" cy="68250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9" y="6233304"/>
            <a:ext cx="2718393" cy="11638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5158164"/>
            <a:ext cx="2718393" cy="1163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89" y="2099477"/>
            <a:ext cx="2718393" cy="11638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1024495"/>
            <a:ext cx="2718393" cy="11638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542" y="32922"/>
            <a:ext cx="3034292" cy="68250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942" y="32922"/>
            <a:ext cx="3034292" cy="6825078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4887448"/>
            <a:ext cx="2718393" cy="11638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0" y="3769342"/>
            <a:ext cx="2718393" cy="116384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796" y="3019938"/>
            <a:ext cx="2718393" cy="116384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2013987"/>
            <a:ext cx="2718393" cy="116384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1" y="5661802"/>
            <a:ext cx="2718393" cy="11638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1" y="5661802"/>
            <a:ext cx="2718393" cy="116384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4887448"/>
            <a:ext cx="2718393" cy="116384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819797"/>
            <a:ext cx="2718393" cy="116384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2143672"/>
            <a:ext cx="2718393" cy="116384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1096092"/>
            <a:ext cx="2718393" cy="116384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78" y="1095577"/>
            <a:ext cx="2718393" cy="116384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02" y="4143880"/>
            <a:ext cx="2718393" cy="116384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3122412"/>
            <a:ext cx="2718393" cy="116384"/>
          </a:xfrm>
          <a:prstGeom prst="rect">
            <a:avLst/>
          </a:prstGeom>
        </p:spPr>
      </p:pic>
      <p:pic>
        <p:nvPicPr>
          <p:cNvPr id="210" name="Picture 2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001125"/>
            <a:ext cx="2718393" cy="116384"/>
          </a:xfrm>
          <a:prstGeom prst="rect">
            <a:avLst/>
          </a:prstGeom>
        </p:spPr>
      </p:pic>
      <p:sp>
        <p:nvSpPr>
          <p:cNvPr id="119" name="TextBox 118"/>
          <p:cNvSpPr txBox="1"/>
          <p:nvPr/>
        </p:nvSpPr>
        <p:spPr>
          <a:xfrm>
            <a:off x="269358" y="460744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Cooler</a:t>
            </a:r>
            <a:br>
              <a:rPr lang="en-US" dirty="0"/>
            </a:br>
            <a:r>
              <a:rPr lang="en-US" dirty="0"/>
              <a:t>Wall</a:t>
            </a:r>
          </a:p>
        </p:txBody>
      </p:sp>
      <p:pic>
        <p:nvPicPr>
          <p:cNvPr id="3" name="Picture 2" descr="A green plastic bottle&#10;&#10;Description automatically generated with low confidence">
            <a:extLst>
              <a:ext uri="{FF2B5EF4-FFF2-40B4-BE49-F238E27FC236}">
                <a16:creationId xmlns:a16="http://schemas.microsoft.com/office/drawing/2014/main" id="{865FBD34-98C8-DD6A-033A-AC731490AB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638" y="135439"/>
            <a:ext cx="297177" cy="881141"/>
          </a:xfrm>
          <a:prstGeom prst="rect">
            <a:avLst/>
          </a:prstGeom>
        </p:spPr>
      </p:pic>
      <p:pic>
        <p:nvPicPr>
          <p:cNvPr id="5" name="Picture 4" descr="Calendar&#10;&#10;Description automatically generated">
            <a:extLst>
              <a:ext uri="{FF2B5EF4-FFF2-40B4-BE49-F238E27FC236}">
                <a16:creationId xmlns:a16="http://schemas.microsoft.com/office/drawing/2014/main" id="{75D65FCF-7553-BE81-7DBC-B4D0DE1C53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838" y="135439"/>
            <a:ext cx="297177" cy="881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EAF249-520F-8354-0B41-F21249729F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438" y="135439"/>
            <a:ext cx="297177" cy="881141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B2F001A4-B73D-FC4F-DC25-247F86091F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638" y="135439"/>
            <a:ext cx="297177" cy="881141"/>
          </a:xfrm>
          <a:prstGeom prst="rect">
            <a:avLst/>
          </a:prstGeom>
        </p:spPr>
      </p:pic>
      <p:pic>
        <p:nvPicPr>
          <p:cNvPr id="11" name="Picture 10" descr="A bottle of alcohol&#10;&#10;Description automatically generated with low confidence">
            <a:extLst>
              <a:ext uri="{FF2B5EF4-FFF2-40B4-BE49-F238E27FC236}">
                <a16:creationId xmlns:a16="http://schemas.microsoft.com/office/drawing/2014/main" id="{5A97C899-9959-52EC-306C-D41B59E88B1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838" y="135439"/>
            <a:ext cx="297177" cy="881141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03458407-6EC0-A492-83BD-3FC30F8B469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038" y="135439"/>
            <a:ext cx="297177" cy="881141"/>
          </a:xfrm>
          <a:prstGeom prst="rect">
            <a:avLst/>
          </a:prstGeom>
        </p:spPr>
      </p:pic>
      <p:pic>
        <p:nvPicPr>
          <p:cNvPr id="15" name="Picture 14" descr="A bottle of beer&#10;&#10;Description automatically generated with medium confidence">
            <a:extLst>
              <a:ext uri="{FF2B5EF4-FFF2-40B4-BE49-F238E27FC236}">
                <a16:creationId xmlns:a16="http://schemas.microsoft.com/office/drawing/2014/main" id="{154A8217-3BA7-E726-69F4-335FE4C66B0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238" y="135439"/>
            <a:ext cx="297177" cy="881141"/>
          </a:xfrm>
          <a:prstGeom prst="rect">
            <a:avLst/>
          </a:prstGeom>
        </p:spPr>
      </p:pic>
      <p:pic>
        <p:nvPicPr>
          <p:cNvPr id="17" name="Picture 16" descr="A green plastic bottle&#10;&#10;Description automatically generated with low confidence">
            <a:extLst>
              <a:ext uri="{FF2B5EF4-FFF2-40B4-BE49-F238E27FC236}">
                <a16:creationId xmlns:a16="http://schemas.microsoft.com/office/drawing/2014/main" id="{A2168198-043C-1E72-D6C7-46B710838DF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236" y="142701"/>
            <a:ext cx="297177" cy="881141"/>
          </a:xfrm>
          <a:prstGeom prst="rect">
            <a:avLst/>
          </a:prstGeom>
        </p:spPr>
      </p:pic>
      <p:pic>
        <p:nvPicPr>
          <p:cNvPr id="19" name="Picture 18" descr="A picture containing calendar&#10;&#10;Description automatically generated">
            <a:extLst>
              <a:ext uri="{FF2B5EF4-FFF2-40B4-BE49-F238E27FC236}">
                <a16:creationId xmlns:a16="http://schemas.microsoft.com/office/drawing/2014/main" id="{1195BB27-8CBC-8E70-97DE-A924EBDF895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438" y="135439"/>
            <a:ext cx="297177" cy="881141"/>
          </a:xfrm>
          <a:prstGeom prst="rect">
            <a:avLst/>
          </a:prstGeom>
        </p:spPr>
      </p:pic>
      <p:pic>
        <p:nvPicPr>
          <p:cNvPr id="21" name="Picture 20" descr="A bottle of water&#10;&#10;Description automatically generated with medium confidence">
            <a:extLst>
              <a:ext uri="{FF2B5EF4-FFF2-40B4-BE49-F238E27FC236}">
                <a16:creationId xmlns:a16="http://schemas.microsoft.com/office/drawing/2014/main" id="{C8E17A4F-811B-5170-7876-95E131EFB2F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944" y="1223536"/>
            <a:ext cx="297177" cy="881141"/>
          </a:xfrm>
          <a:prstGeom prst="rect">
            <a:avLst/>
          </a:prstGeom>
        </p:spPr>
      </p:pic>
      <p:pic>
        <p:nvPicPr>
          <p:cNvPr id="23" name="Picture 22" descr="A bottle of hot sauce&#10;&#10;Description automatically generated with medium confidence">
            <a:extLst>
              <a:ext uri="{FF2B5EF4-FFF2-40B4-BE49-F238E27FC236}">
                <a16:creationId xmlns:a16="http://schemas.microsoft.com/office/drawing/2014/main" id="{C3DBBA00-0CB6-277F-B1DE-2C9C04570E0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384" y="1223536"/>
            <a:ext cx="297177" cy="881141"/>
          </a:xfrm>
          <a:prstGeom prst="rect">
            <a:avLst/>
          </a:prstGeom>
        </p:spPr>
      </p:pic>
      <p:pic>
        <p:nvPicPr>
          <p:cNvPr id="25" name="Picture 24" descr="A bottle of yellow liquid&#10;&#10;Description automatically generated with low confidence">
            <a:extLst>
              <a:ext uri="{FF2B5EF4-FFF2-40B4-BE49-F238E27FC236}">
                <a16:creationId xmlns:a16="http://schemas.microsoft.com/office/drawing/2014/main" id="{5EB8F126-959C-72A7-DF7D-AF349622E83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164" y="1223536"/>
            <a:ext cx="297177" cy="881141"/>
          </a:xfrm>
          <a:prstGeom prst="rect">
            <a:avLst/>
          </a:prstGeom>
        </p:spPr>
      </p:pic>
      <p:pic>
        <p:nvPicPr>
          <p:cNvPr id="29" name="Picture 28" descr="A bottle of soda&#10;&#10;Description automatically generated with medium confidence">
            <a:extLst>
              <a:ext uri="{FF2B5EF4-FFF2-40B4-BE49-F238E27FC236}">
                <a16:creationId xmlns:a16="http://schemas.microsoft.com/office/drawing/2014/main" id="{B91BD772-A696-E195-D235-E3416A4E15B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724" y="1223536"/>
            <a:ext cx="297177" cy="881141"/>
          </a:xfrm>
          <a:prstGeom prst="rect">
            <a:avLst/>
          </a:prstGeom>
        </p:spPr>
      </p:pic>
      <p:pic>
        <p:nvPicPr>
          <p:cNvPr id="31" name="Picture 30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B43496BE-07F6-C15E-C3B0-BDF5C486240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504" y="1223536"/>
            <a:ext cx="297177" cy="881141"/>
          </a:xfrm>
          <a:prstGeom prst="rect">
            <a:avLst/>
          </a:prstGeom>
        </p:spPr>
      </p:pic>
      <p:pic>
        <p:nvPicPr>
          <p:cNvPr id="33" name="Picture 32" descr="A bottle of liquid&#10;&#10;Description automatically generated with low confidence">
            <a:extLst>
              <a:ext uri="{FF2B5EF4-FFF2-40B4-BE49-F238E27FC236}">
                <a16:creationId xmlns:a16="http://schemas.microsoft.com/office/drawing/2014/main" id="{9CEDF1C9-01B5-E114-B884-9F6C2604F58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942" y="5346463"/>
            <a:ext cx="297177" cy="881141"/>
          </a:xfrm>
          <a:prstGeom prst="rect">
            <a:avLst/>
          </a:prstGeom>
        </p:spPr>
      </p:pic>
      <p:pic>
        <p:nvPicPr>
          <p:cNvPr id="38" name="Picture 37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904642B4-4137-A11F-D675-BDFB2922BAD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757" y="2248024"/>
            <a:ext cx="297177" cy="881141"/>
          </a:xfrm>
          <a:prstGeom prst="rect">
            <a:avLst/>
          </a:prstGeom>
        </p:spPr>
      </p:pic>
      <p:pic>
        <p:nvPicPr>
          <p:cNvPr id="42" name="Picture 41" descr="A picture containing text&#10;&#10;Description automatically generated">
            <a:extLst>
              <a:ext uri="{FF2B5EF4-FFF2-40B4-BE49-F238E27FC236}">
                <a16:creationId xmlns:a16="http://schemas.microsoft.com/office/drawing/2014/main" id="{619556BB-1ACD-13AB-3DDC-A3C816812E3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905" y="2248024"/>
            <a:ext cx="297177" cy="881141"/>
          </a:xfrm>
          <a:prstGeom prst="rect">
            <a:avLst/>
          </a:prstGeom>
        </p:spPr>
      </p:pic>
      <p:pic>
        <p:nvPicPr>
          <p:cNvPr id="44" name="Picture 43" descr="A bottle of soda&#10;&#10;Description automatically generated with medium confidence">
            <a:extLst>
              <a:ext uri="{FF2B5EF4-FFF2-40B4-BE49-F238E27FC236}">
                <a16:creationId xmlns:a16="http://schemas.microsoft.com/office/drawing/2014/main" id="{A40EC64D-EEB2-1E57-2A45-955C99737DD7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979" y="2248024"/>
            <a:ext cx="297177" cy="881141"/>
          </a:xfrm>
          <a:prstGeom prst="rect">
            <a:avLst/>
          </a:prstGeom>
        </p:spPr>
      </p:pic>
      <p:pic>
        <p:nvPicPr>
          <p:cNvPr id="46" name="Picture 45" descr="A picture containing text, cup, drink&#10;&#10;Description automatically generated">
            <a:extLst>
              <a:ext uri="{FF2B5EF4-FFF2-40B4-BE49-F238E27FC236}">
                <a16:creationId xmlns:a16="http://schemas.microsoft.com/office/drawing/2014/main" id="{A2501779-0D04-3B48-D31F-65DD88126F1B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053" y="2248024"/>
            <a:ext cx="297177" cy="881141"/>
          </a:xfrm>
          <a:prstGeom prst="rect">
            <a:avLst/>
          </a:prstGeom>
        </p:spPr>
      </p:pic>
      <p:pic>
        <p:nvPicPr>
          <p:cNvPr id="48" name="Picture 47" descr="A green bottle with a white label&#10;&#10;Description automatically generated with low confidence">
            <a:extLst>
              <a:ext uri="{FF2B5EF4-FFF2-40B4-BE49-F238E27FC236}">
                <a16:creationId xmlns:a16="http://schemas.microsoft.com/office/drawing/2014/main" id="{EEBCE1D3-5F19-A5DB-3409-1C9A7E910542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127" y="2248024"/>
            <a:ext cx="297177" cy="881141"/>
          </a:xfrm>
          <a:prstGeom prst="rect">
            <a:avLst/>
          </a:prstGeom>
        </p:spPr>
      </p:pic>
      <p:pic>
        <p:nvPicPr>
          <p:cNvPr id="50" name="Picture 49" descr="A picture containing text, green, indoor&#10;&#10;Description automatically generated">
            <a:extLst>
              <a:ext uri="{FF2B5EF4-FFF2-40B4-BE49-F238E27FC236}">
                <a16:creationId xmlns:a16="http://schemas.microsoft.com/office/drawing/2014/main" id="{710D166B-6840-3DCC-56CF-46A80DF6F94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201" y="2248024"/>
            <a:ext cx="297177" cy="881141"/>
          </a:xfrm>
          <a:prstGeom prst="rect">
            <a:avLst/>
          </a:prstGeom>
        </p:spPr>
      </p:pic>
      <p:pic>
        <p:nvPicPr>
          <p:cNvPr id="52" name="Picture 51" descr="A picture containing text&#10;&#10;Description automatically generated">
            <a:extLst>
              <a:ext uri="{FF2B5EF4-FFF2-40B4-BE49-F238E27FC236}">
                <a16:creationId xmlns:a16="http://schemas.microsoft.com/office/drawing/2014/main" id="{EBFE220C-80E0-5186-0E37-410206E69C5D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681" y="2248024"/>
            <a:ext cx="297177" cy="881141"/>
          </a:xfrm>
          <a:prstGeom prst="rect">
            <a:avLst/>
          </a:prstGeom>
        </p:spPr>
      </p:pic>
      <p:pic>
        <p:nvPicPr>
          <p:cNvPr id="54" name="Picture 53" descr="A picture containing text&#10;&#10;Description automatically generated">
            <a:extLst>
              <a:ext uri="{FF2B5EF4-FFF2-40B4-BE49-F238E27FC236}">
                <a16:creationId xmlns:a16="http://schemas.microsoft.com/office/drawing/2014/main" id="{76947172-87E0-0D08-BE0C-714DC4A8CF79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831" y="2248024"/>
            <a:ext cx="297177" cy="881141"/>
          </a:xfrm>
          <a:prstGeom prst="rect">
            <a:avLst/>
          </a:prstGeom>
        </p:spPr>
      </p:pic>
      <p:pic>
        <p:nvPicPr>
          <p:cNvPr id="56" name="Picture 55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359D5975-FAA6-F7CF-CC98-F765BCFE351D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826" y="1223536"/>
            <a:ext cx="297177" cy="881141"/>
          </a:xfrm>
          <a:prstGeom prst="rect">
            <a:avLst/>
          </a:prstGeom>
        </p:spPr>
      </p:pic>
      <p:pic>
        <p:nvPicPr>
          <p:cNvPr id="58" name="Picture 57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DB2427F2-DF31-7C77-4F01-2DC584324577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268" y="1223536"/>
            <a:ext cx="297177" cy="881141"/>
          </a:xfrm>
          <a:prstGeom prst="rect">
            <a:avLst/>
          </a:prstGeom>
        </p:spPr>
      </p:pic>
      <p:pic>
        <p:nvPicPr>
          <p:cNvPr id="60" name="Picture 59" descr="A bottle of soda&#10;&#10;Description automatically generated with medium confidence">
            <a:extLst>
              <a:ext uri="{FF2B5EF4-FFF2-40B4-BE49-F238E27FC236}">
                <a16:creationId xmlns:a16="http://schemas.microsoft.com/office/drawing/2014/main" id="{A61885D4-9D0E-7CD5-E2F6-A8012D636232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047" y="1223536"/>
            <a:ext cx="297177" cy="881141"/>
          </a:xfrm>
          <a:prstGeom prst="rect">
            <a:avLst/>
          </a:prstGeom>
        </p:spPr>
      </p:pic>
      <p:pic>
        <p:nvPicPr>
          <p:cNvPr id="62" name="Picture 61" descr="A bottle of orange liquid&#10;&#10;Description automatically generated with low confidence">
            <a:extLst>
              <a:ext uri="{FF2B5EF4-FFF2-40B4-BE49-F238E27FC236}">
                <a16:creationId xmlns:a16="http://schemas.microsoft.com/office/drawing/2014/main" id="{6233E906-CFB8-0DEB-F0DF-588588CEE9DC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605" y="1223536"/>
            <a:ext cx="297177" cy="881141"/>
          </a:xfrm>
          <a:prstGeom prst="rect">
            <a:avLst/>
          </a:prstGeom>
        </p:spPr>
      </p:pic>
      <p:pic>
        <p:nvPicPr>
          <p:cNvPr id="64" name="Picture 63" descr="A bottle of hot sauce&#10;&#10;Description automatically generated with low confidence">
            <a:extLst>
              <a:ext uri="{FF2B5EF4-FFF2-40B4-BE49-F238E27FC236}">
                <a16:creationId xmlns:a16="http://schemas.microsoft.com/office/drawing/2014/main" id="{87F46C6D-87DC-0DB7-91DD-AE42F1411082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59" y="3261502"/>
            <a:ext cx="297177" cy="881141"/>
          </a:xfrm>
          <a:prstGeom prst="rect">
            <a:avLst/>
          </a:prstGeom>
        </p:spPr>
      </p:pic>
      <p:pic>
        <p:nvPicPr>
          <p:cNvPr id="66" name="Picture 65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115BC7DA-4032-3133-080E-9E420F616D49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632" y="3261502"/>
            <a:ext cx="297177" cy="881141"/>
          </a:xfrm>
          <a:prstGeom prst="rect">
            <a:avLst/>
          </a:prstGeom>
        </p:spPr>
      </p:pic>
      <p:pic>
        <p:nvPicPr>
          <p:cNvPr id="68" name="Picture 67" descr="A bottle of alcohol&#10;&#10;Description automatically generated with low confidence">
            <a:extLst>
              <a:ext uri="{FF2B5EF4-FFF2-40B4-BE49-F238E27FC236}">
                <a16:creationId xmlns:a16="http://schemas.microsoft.com/office/drawing/2014/main" id="{3797CC0C-BF2A-26F6-604B-23C10C4C7DD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067" y="3261502"/>
            <a:ext cx="297177" cy="881141"/>
          </a:xfrm>
          <a:prstGeom prst="rect">
            <a:avLst/>
          </a:prstGeom>
        </p:spPr>
      </p:pic>
      <p:pic>
        <p:nvPicPr>
          <p:cNvPr id="70" name="Picture 69" descr="A picture containing logo&#10;&#10;Description automatically generated">
            <a:extLst>
              <a:ext uri="{FF2B5EF4-FFF2-40B4-BE49-F238E27FC236}">
                <a16:creationId xmlns:a16="http://schemas.microsoft.com/office/drawing/2014/main" id="{283B430D-E4E7-D249-7D01-F2E54E39032E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922" y="3261502"/>
            <a:ext cx="297177" cy="881141"/>
          </a:xfrm>
          <a:prstGeom prst="rect">
            <a:avLst/>
          </a:prstGeom>
        </p:spPr>
      </p:pic>
      <p:pic>
        <p:nvPicPr>
          <p:cNvPr id="72" name="Picture 71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B65603AB-F62C-1BDC-1BD0-21BCEA34D6D1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342" y="3261502"/>
            <a:ext cx="297177" cy="881141"/>
          </a:xfrm>
          <a:prstGeom prst="rect">
            <a:avLst/>
          </a:prstGeom>
        </p:spPr>
      </p:pic>
      <p:pic>
        <p:nvPicPr>
          <p:cNvPr id="74" name="Picture 73" descr="A bottle of hot sauce&#10;&#10;Description automatically generated with medium confidence">
            <a:extLst>
              <a:ext uri="{FF2B5EF4-FFF2-40B4-BE49-F238E27FC236}">
                <a16:creationId xmlns:a16="http://schemas.microsoft.com/office/drawing/2014/main" id="{49B2EE1F-48D9-0129-9672-477F085612CF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212" y="3261502"/>
            <a:ext cx="297177" cy="881141"/>
          </a:xfrm>
          <a:prstGeom prst="rect">
            <a:avLst/>
          </a:prstGeom>
        </p:spPr>
      </p:pic>
      <p:pic>
        <p:nvPicPr>
          <p:cNvPr id="76" name="Picture 75" descr="A bottle of hot sauce&#10;&#10;Description automatically generated with medium confidence">
            <a:extLst>
              <a:ext uri="{FF2B5EF4-FFF2-40B4-BE49-F238E27FC236}">
                <a16:creationId xmlns:a16="http://schemas.microsoft.com/office/drawing/2014/main" id="{CB2B89E9-4293-D343-BC33-62784973F804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777" y="3261502"/>
            <a:ext cx="297177" cy="881141"/>
          </a:xfrm>
          <a:prstGeom prst="rect">
            <a:avLst/>
          </a:prstGeom>
        </p:spPr>
      </p:pic>
      <p:pic>
        <p:nvPicPr>
          <p:cNvPr id="78" name="Picture 77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07C4E570-BE0A-EEAA-FA5C-4827B0308A7E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87" y="3261502"/>
            <a:ext cx="297177" cy="881141"/>
          </a:xfrm>
          <a:prstGeom prst="rect">
            <a:avLst/>
          </a:prstGeom>
        </p:spPr>
      </p:pic>
      <p:pic>
        <p:nvPicPr>
          <p:cNvPr id="80" name="Picture 79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3B6FDF14-7675-CB59-A3D7-2AF6A3095DD9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197" y="3261502"/>
            <a:ext cx="297177" cy="881141"/>
          </a:xfrm>
          <a:prstGeom prst="rect">
            <a:avLst/>
          </a:prstGeom>
        </p:spPr>
      </p:pic>
      <p:pic>
        <p:nvPicPr>
          <p:cNvPr id="82" name="Picture 81" descr="A bottle of orange liquid&#10;&#10;Description automatically generated with medium confidence">
            <a:extLst>
              <a:ext uri="{FF2B5EF4-FFF2-40B4-BE49-F238E27FC236}">
                <a16:creationId xmlns:a16="http://schemas.microsoft.com/office/drawing/2014/main" id="{02DF025A-5771-F8EB-B232-4289700F6243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214" y="4277023"/>
            <a:ext cx="297177" cy="881141"/>
          </a:xfrm>
          <a:prstGeom prst="rect">
            <a:avLst/>
          </a:prstGeom>
        </p:spPr>
      </p:pic>
      <p:pic>
        <p:nvPicPr>
          <p:cNvPr id="84" name="Picture 83" descr="A bottle of yellow liquid&#10;&#10;Description automatically generated with low confidence">
            <a:extLst>
              <a:ext uri="{FF2B5EF4-FFF2-40B4-BE49-F238E27FC236}">
                <a16:creationId xmlns:a16="http://schemas.microsoft.com/office/drawing/2014/main" id="{ABC35A27-C6A1-A393-9E21-ED3D25D997C6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999" y="4277023"/>
            <a:ext cx="297177" cy="881141"/>
          </a:xfrm>
          <a:prstGeom prst="rect">
            <a:avLst/>
          </a:prstGeom>
        </p:spPr>
      </p:pic>
      <p:pic>
        <p:nvPicPr>
          <p:cNvPr id="86" name="Picture 85" descr="A picture containing text, beverage, fruit drink&#10;&#10;Description automatically generated">
            <a:extLst>
              <a:ext uri="{FF2B5EF4-FFF2-40B4-BE49-F238E27FC236}">
                <a16:creationId xmlns:a16="http://schemas.microsoft.com/office/drawing/2014/main" id="{CCCBD958-883C-2687-5FCD-22019D3576C7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404" y="4277023"/>
            <a:ext cx="297177" cy="881141"/>
          </a:xfrm>
          <a:prstGeom prst="rect">
            <a:avLst/>
          </a:prstGeom>
        </p:spPr>
      </p:pic>
      <p:pic>
        <p:nvPicPr>
          <p:cNvPr id="88" name="Picture 87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F855BC6F-EF57-C7BE-ADE4-AB2C09EEB288}"/>
              </a:ext>
            </a:extLst>
          </p:cNvPr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379" y="4277023"/>
            <a:ext cx="297177" cy="881141"/>
          </a:xfrm>
          <a:prstGeom prst="rect">
            <a:avLst/>
          </a:prstGeom>
        </p:spPr>
      </p:pic>
      <p:pic>
        <p:nvPicPr>
          <p:cNvPr id="92" name="Picture 91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64769443-CABD-FEC5-4FD4-6C101551BFEF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594" y="4277023"/>
            <a:ext cx="297177" cy="881141"/>
          </a:xfrm>
          <a:prstGeom prst="rect">
            <a:avLst/>
          </a:prstGeom>
        </p:spPr>
      </p:pic>
      <p:pic>
        <p:nvPicPr>
          <p:cNvPr id="94" name="Picture 93" descr="A picture containing text, beverage&#10;&#10;Description automatically generated">
            <a:extLst>
              <a:ext uri="{FF2B5EF4-FFF2-40B4-BE49-F238E27FC236}">
                <a16:creationId xmlns:a16="http://schemas.microsoft.com/office/drawing/2014/main" id="{54BC24B9-E252-6089-E039-F2729128E9CA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809" y="4277023"/>
            <a:ext cx="297177" cy="881141"/>
          </a:xfrm>
          <a:prstGeom prst="rect">
            <a:avLst/>
          </a:prstGeom>
        </p:spPr>
      </p:pic>
      <p:pic>
        <p:nvPicPr>
          <p:cNvPr id="96" name="Picture 95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CC9AF620-BFFD-7711-3871-91D2474E8081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189" y="4277023"/>
            <a:ext cx="297177" cy="881141"/>
          </a:xfrm>
          <a:prstGeom prst="rect">
            <a:avLst/>
          </a:prstGeom>
        </p:spPr>
      </p:pic>
      <p:pic>
        <p:nvPicPr>
          <p:cNvPr id="98" name="Picture 97" descr="A bottle of water&#10;&#10;Description automatically generated with low confidence">
            <a:extLst>
              <a:ext uri="{FF2B5EF4-FFF2-40B4-BE49-F238E27FC236}">
                <a16:creationId xmlns:a16="http://schemas.microsoft.com/office/drawing/2014/main" id="{637D5291-BA28-93BB-B696-430661F8861F}"/>
              </a:ext>
            </a:extLst>
          </p:cNvPr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784" y="4277023"/>
            <a:ext cx="297177" cy="881141"/>
          </a:xfrm>
          <a:prstGeom prst="rect">
            <a:avLst/>
          </a:prstGeom>
        </p:spPr>
      </p:pic>
      <p:pic>
        <p:nvPicPr>
          <p:cNvPr id="101" name="Picture 100" descr="A bottle of yellow liquid&#10;&#10;Description automatically generated with low confidence">
            <a:extLst>
              <a:ext uri="{FF2B5EF4-FFF2-40B4-BE49-F238E27FC236}">
                <a16:creationId xmlns:a16="http://schemas.microsoft.com/office/drawing/2014/main" id="{E84B03F3-F18F-BC78-46A2-8476B70C497E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976" y="4277023"/>
            <a:ext cx="297177" cy="881141"/>
          </a:xfrm>
          <a:prstGeom prst="rect">
            <a:avLst/>
          </a:prstGeom>
        </p:spPr>
      </p:pic>
      <p:pic>
        <p:nvPicPr>
          <p:cNvPr id="103" name="Picture 102" descr="A bottle of orange liquid&#10;&#10;Description automatically generated with low confidence">
            <a:extLst>
              <a:ext uri="{FF2B5EF4-FFF2-40B4-BE49-F238E27FC236}">
                <a16:creationId xmlns:a16="http://schemas.microsoft.com/office/drawing/2014/main" id="{FF8CCF39-F81B-C5E6-8507-5CE25831006A}"/>
              </a:ext>
            </a:extLst>
          </p:cNvPr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834" y="5346463"/>
            <a:ext cx="297177" cy="881141"/>
          </a:xfrm>
          <a:prstGeom prst="rect">
            <a:avLst/>
          </a:prstGeom>
        </p:spPr>
      </p:pic>
      <p:pic>
        <p:nvPicPr>
          <p:cNvPr id="105" name="Picture 104" descr="A picture containing text, beverage, soft drink&#10;&#10;Description automatically generated">
            <a:extLst>
              <a:ext uri="{FF2B5EF4-FFF2-40B4-BE49-F238E27FC236}">
                <a16:creationId xmlns:a16="http://schemas.microsoft.com/office/drawing/2014/main" id="{E3C13960-EDB7-F8A7-6CCA-D8701C15632C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712" y="5346463"/>
            <a:ext cx="297177" cy="881141"/>
          </a:xfrm>
          <a:prstGeom prst="rect">
            <a:avLst/>
          </a:prstGeom>
        </p:spPr>
      </p:pic>
      <p:pic>
        <p:nvPicPr>
          <p:cNvPr id="107" name="Picture 106" descr="A green plastic bottle&#10;&#10;Description automatically generated with low confidence">
            <a:extLst>
              <a:ext uri="{FF2B5EF4-FFF2-40B4-BE49-F238E27FC236}">
                <a16:creationId xmlns:a16="http://schemas.microsoft.com/office/drawing/2014/main" id="{D2213350-21C5-7469-FBE4-4E9CE82FDF32}"/>
              </a:ext>
            </a:extLst>
          </p:cNvPr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158" y="5346463"/>
            <a:ext cx="297177" cy="881141"/>
          </a:xfrm>
          <a:prstGeom prst="rect">
            <a:avLst/>
          </a:prstGeom>
        </p:spPr>
      </p:pic>
      <p:pic>
        <p:nvPicPr>
          <p:cNvPr id="110" name="Picture 109" descr="A picture containing text, beverage&#10;&#10;Description automatically generated">
            <a:extLst>
              <a:ext uri="{FF2B5EF4-FFF2-40B4-BE49-F238E27FC236}">
                <a16:creationId xmlns:a16="http://schemas.microsoft.com/office/drawing/2014/main" id="{803134CF-1484-DB22-1423-218DFD767180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604" y="5346463"/>
            <a:ext cx="297177" cy="881141"/>
          </a:xfrm>
          <a:prstGeom prst="rect">
            <a:avLst/>
          </a:prstGeom>
        </p:spPr>
      </p:pic>
      <p:pic>
        <p:nvPicPr>
          <p:cNvPr id="113" name="Picture 112" descr="A bottle of soda&#10;&#10;Description automatically generated with low confidence">
            <a:extLst>
              <a:ext uri="{FF2B5EF4-FFF2-40B4-BE49-F238E27FC236}">
                <a16:creationId xmlns:a16="http://schemas.microsoft.com/office/drawing/2014/main" id="{9B18CA3A-3E25-0616-6090-14D6AD06D391}"/>
              </a:ext>
            </a:extLst>
          </p:cNvPr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050" y="5346463"/>
            <a:ext cx="297177" cy="881141"/>
          </a:xfrm>
          <a:prstGeom prst="rect">
            <a:avLst/>
          </a:prstGeom>
        </p:spPr>
      </p:pic>
      <p:pic>
        <p:nvPicPr>
          <p:cNvPr id="115" name="Picture 114" descr="A pink bottle with a white label&#10;&#10;Description automatically generated with low confidence">
            <a:extLst>
              <a:ext uri="{FF2B5EF4-FFF2-40B4-BE49-F238E27FC236}">
                <a16:creationId xmlns:a16="http://schemas.microsoft.com/office/drawing/2014/main" id="{ED5D9C40-06C9-FC97-D87F-7F8AEF8590C9}"/>
              </a:ext>
            </a:extLst>
          </p:cNvPr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496" y="5346463"/>
            <a:ext cx="297177" cy="881141"/>
          </a:xfrm>
          <a:prstGeom prst="rect">
            <a:avLst/>
          </a:prstGeom>
        </p:spPr>
      </p:pic>
      <p:pic>
        <p:nvPicPr>
          <p:cNvPr id="117" name="Picture 116" descr="A bottle of liquid&#10;&#10;Description automatically generated with low confidence">
            <a:extLst>
              <a:ext uri="{FF2B5EF4-FFF2-40B4-BE49-F238E27FC236}">
                <a16:creationId xmlns:a16="http://schemas.microsoft.com/office/drawing/2014/main" id="{6CAF4B16-6D14-2AA4-9B1E-7208D02A68E4}"/>
              </a:ext>
            </a:extLst>
          </p:cNvPr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388" y="5346463"/>
            <a:ext cx="297177" cy="881141"/>
          </a:xfrm>
          <a:prstGeom prst="rect">
            <a:avLst/>
          </a:prstGeom>
        </p:spPr>
      </p:pic>
      <p:pic>
        <p:nvPicPr>
          <p:cNvPr id="120" name="Picture 119" descr="A bottle of beer&#10;&#10;Description automatically generated with low confidence">
            <a:extLst>
              <a:ext uri="{FF2B5EF4-FFF2-40B4-BE49-F238E27FC236}">
                <a16:creationId xmlns:a16="http://schemas.microsoft.com/office/drawing/2014/main" id="{C930F510-AE60-7A0B-0155-2ED25BA3E10E}"/>
              </a:ext>
            </a:extLst>
          </p:cNvPr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267" y="5346463"/>
            <a:ext cx="297177" cy="88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492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142" y="32922"/>
            <a:ext cx="3034292" cy="68250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9" y="5661802"/>
            <a:ext cx="2718393" cy="11638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4887448"/>
            <a:ext cx="2718393" cy="1163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89" y="2021269"/>
            <a:ext cx="2718393" cy="11638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1090671"/>
            <a:ext cx="2718393" cy="11638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542" y="32922"/>
            <a:ext cx="3034292" cy="68250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942" y="32922"/>
            <a:ext cx="3034292" cy="6825078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4887448"/>
            <a:ext cx="2718393" cy="11638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0" y="3769342"/>
            <a:ext cx="2718393" cy="116384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796" y="3019938"/>
            <a:ext cx="2718393" cy="116384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2013987"/>
            <a:ext cx="2718393" cy="116384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1" y="5661802"/>
            <a:ext cx="2718393" cy="11638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1" y="5661802"/>
            <a:ext cx="2718393" cy="116384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4887448"/>
            <a:ext cx="2718393" cy="116384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819797"/>
            <a:ext cx="2718393" cy="116384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2143672"/>
            <a:ext cx="2718393" cy="116384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1096092"/>
            <a:ext cx="2718393" cy="116384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78" y="1095577"/>
            <a:ext cx="2718393" cy="116384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02" y="3957385"/>
            <a:ext cx="2718393" cy="116384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3026156"/>
            <a:ext cx="2718393" cy="116384"/>
          </a:xfrm>
          <a:prstGeom prst="rect">
            <a:avLst/>
          </a:prstGeom>
        </p:spPr>
      </p:pic>
      <p:pic>
        <p:nvPicPr>
          <p:cNvPr id="210" name="Picture 2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001125"/>
            <a:ext cx="2718393" cy="116384"/>
          </a:xfrm>
          <a:prstGeom prst="rect">
            <a:avLst/>
          </a:prstGeom>
        </p:spPr>
      </p:pic>
      <p:sp>
        <p:nvSpPr>
          <p:cNvPr id="119" name="TextBox 118"/>
          <p:cNvSpPr txBox="1"/>
          <p:nvPr/>
        </p:nvSpPr>
        <p:spPr>
          <a:xfrm>
            <a:off x="269358" y="460744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Cooler</a:t>
            </a:r>
            <a:br>
              <a:rPr lang="en-US" dirty="0"/>
            </a:br>
            <a:r>
              <a:rPr lang="en-US" dirty="0"/>
              <a:t>Wall</a:t>
            </a:r>
          </a:p>
        </p:txBody>
      </p:sp>
    </p:spTree>
    <p:extLst>
      <p:ext uri="{BB962C8B-B14F-4D97-AF65-F5344CB8AC3E}">
        <p14:creationId xmlns:p14="http://schemas.microsoft.com/office/powerpoint/2010/main" val="581761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35" y="186881"/>
            <a:ext cx="2552129" cy="64842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657" y="231508"/>
            <a:ext cx="2460686" cy="8895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657" y="235731"/>
            <a:ext cx="2460686" cy="88950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657" y="235731"/>
            <a:ext cx="2460686" cy="88950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657" y="235731"/>
            <a:ext cx="2460686" cy="889505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808074" y="802758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GDM-23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4714084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591113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1529627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3652599"/>
            <a:ext cx="2236231" cy="3325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089466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66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397" y="298323"/>
            <a:ext cx="2791206" cy="62613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GDM-26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4730034"/>
            <a:ext cx="2471968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3821836"/>
            <a:ext cx="2471968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2913638"/>
            <a:ext cx="2471968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1097242"/>
            <a:ext cx="2471968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2005440"/>
            <a:ext cx="2471968" cy="332525"/>
          </a:xfrm>
          <a:prstGeom prst="rect">
            <a:avLst/>
          </a:prstGeom>
        </p:spPr>
      </p:pic>
      <p:pic>
        <p:nvPicPr>
          <p:cNvPr id="10" name="Picture 9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0" y="2488635"/>
            <a:ext cx="2468880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53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35" y="652415"/>
            <a:ext cx="2552130" cy="55531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GDM-12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3890058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732294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3" y="1574531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2" y="2182509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36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35" y="1250961"/>
            <a:ext cx="2552130" cy="43560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118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GDM-10/6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3705652"/>
            <a:ext cx="2236231" cy="332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156948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738939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189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8074" y="802758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GDM-41C-48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45" y="1250961"/>
            <a:ext cx="4946311" cy="43560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720" y="3558676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721" y="2346564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3558676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2346563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968657"/>
            <a:ext cx="2236231" cy="914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2968657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473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8074" y="802758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GDM-41SL-54/60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45" y="652415"/>
            <a:ext cx="4946311" cy="55531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168" y="4044230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168" y="2888825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167" y="1604358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80" y="4044230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80" y="2888824"/>
            <a:ext cx="2236231" cy="3325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957" y="1604358"/>
            <a:ext cx="2236231" cy="3325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282839"/>
            <a:ext cx="2236231" cy="9144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80" y="2282839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16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8350</TotalTime>
  <Words>205</Words>
  <Application>Microsoft Office PowerPoint</Application>
  <PresentationFormat>Widescreen</PresentationFormat>
  <Paragraphs>36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Cooler planograms</dc:title>
  <dc:creator>Jonathan.Grimm@dpsg.com</dc:creator>
  <cp:lastModifiedBy>Jonathan Grimm</cp:lastModifiedBy>
  <cp:revision>63</cp:revision>
  <dcterms:created xsi:type="dcterms:W3CDTF">2019-02-01T02:36:24Z</dcterms:created>
  <dcterms:modified xsi:type="dcterms:W3CDTF">2023-02-02T15:13:22Z</dcterms:modified>
</cp:coreProperties>
</file>